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1"/>
  </p:notesMasterIdLst>
  <p:sldIdLst>
    <p:sldId id="256" r:id="rId5"/>
    <p:sldId id="302" r:id="rId6"/>
    <p:sldId id="258" r:id="rId7"/>
    <p:sldId id="260" r:id="rId8"/>
    <p:sldId id="279" r:id="rId9"/>
    <p:sldId id="309" r:id="rId10"/>
    <p:sldId id="308" r:id="rId11"/>
    <p:sldId id="303" r:id="rId12"/>
    <p:sldId id="311" r:id="rId13"/>
    <p:sldId id="307" r:id="rId14"/>
    <p:sldId id="312" r:id="rId15"/>
    <p:sldId id="313" r:id="rId16"/>
    <p:sldId id="314" r:id="rId17"/>
    <p:sldId id="287" r:id="rId18"/>
    <p:sldId id="315" r:id="rId19"/>
    <p:sldId id="316" r:id="rId20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8948A1-C8DD-5BC4-ACEC-E11DE44D5EDD}" name="hendrik Trypsteen" initials="hT" userId="45b5387b12043cd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rik Trypsteen" userId="fd82ea10-16b6-4d24-85fb-8b3a1eb78ece" providerId="ADAL" clId="{4BE0B944-2159-41A0-9730-2BE003D6E835}"/>
    <pc:docChg chg="undo redo custSel addSld delSld modSld sldOrd">
      <pc:chgData name="Hendrik Trypsteen" userId="fd82ea10-16b6-4d24-85fb-8b3a1eb78ece" providerId="ADAL" clId="{4BE0B944-2159-41A0-9730-2BE003D6E835}" dt="2026-05-19T09:14:02.095" v="1412" actId="14100"/>
      <pc:docMkLst>
        <pc:docMk/>
      </pc:docMkLst>
      <pc:sldChg chg="addSp delSp modSp mod">
        <pc:chgData name="Hendrik Trypsteen" userId="fd82ea10-16b6-4d24-85fb-8b3a1eb78ece" providerId="ADAL" clId="{4BE0B944-2159-41A0-9730-2BE003D6E835}" dt="2026-05-19T09:14:02.095" v="1412" actId="14100"/>
        <pc:sldMkLst>
          <pc:docMk/>
          <pc:sldMk cId="986118244" sldId="256"/>
        </pc:sldMkLst>
        <pc:spChg chg="mod">
          <ac:chgData name="Hendrik Trypsteen" userId="fd82ea10-16b6-4d24-85fb-8b3a1eb78ece" providerId="ADAL" clId="{4BE0B944-2159-41A0-9730-2BE003D6E835}" dt="2026-05-19T09:14:02.095" v="1412" actId="14100"/>
          <ac:spMkLst>
            <pc:docMk/>
            <pc:sldMk cId="986118244" sldId="256"/>
            <ac:spMk id="7" creationId="{F3407E86-AA6E-9348-37EF-B5EC40C24E7C}"/>
          </ac:spMkLst>
        </pc:spChg>
        <pc:picChg chg="add mod ord">
          <ac:chgData name="Hendrik Trypsteen" userId="fd82ea10-16b6-4d24-85fb-8b3a1eb78ece" providerId="ADAL" clId="{4BE0B944-2159-41A0-9730-2BE003D6E835}" dt="2026-05-06T06:55:57.035" v="1149" actId="1076"/>
          <ac:picMkLst>
            <pc:docMk/>
            <pc:sldMk cId="986118244" sldId="256"/>
            <ac:picMk id="2" creationId="{0D894720-0E50-26FC-D970-9C0B2459D093}"/>
          </ac:picMkLst>
        </pc:picChg>
      </pc:sldChg>
      <pc:sldChg chg="addSp delSp modSp mod setBg delDesignElem">
        <pc:chgData name="Hendrik Trypsteen" userId="fd82ea10-16b6-4d24-85fb-8b3a1eb78ece" providerId="ADAL" clId="{4BE0B944-2159-41A0-9730-2BE003D6E835}" dt="2026-05-06T07:13:55.029" v="1360" actId="1076"/>
        <pc:sldMkLst>
          <pc:docMk/>
          <pc:sldMk cId="3166471079" sldId="258"/>
        </pc:sldMkLst>
        <pc:spChg chg="add mod">
          <ac:chgData name="Hendrik Trypsteen" userId="fd82ea10-16b6-4d24-85fb-8b3a1eb78ece" providerId="ADAL" clId="{4BE0B944-2159-41A0-9730-2BE003D6E835}" dt="2026-05-06T07:13:55.029" v="1360" actId="1076"/>
          <ac:spMkLst>
            <pc:docMk/>
            <pc:sldMk cId="3166471079" sldId="258"/>
            <ac:spMk id="6" creationId="{35666835-8F5E-6A74-32F3-F31BB956EC61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3166471079" sldId="258"/>
            <ac:spMk id="7" creationId="{235A2976-EF3E-4D31-CE34-D98EB158DE37}"/>
          </ac:spMkLst>
        </pc:spChg>
        <pc:spChg chg="mod">
          <ac:chgData name="Hendrik Trypsteen" userId="fd82ea10-16b6-4d24-85fb-8b3a1eb78ece" providerId="ADAL" clId="{4BE0B944-2159-41A0-9730-2BE003D6E835}" dt="2026-05-06T07:13:03.847" v="1353" actId="1076"/>
          <ac:spMkLst>
            <pc:docMk/>
            <pc:sldMk cId="3166471079" sldId="258"/>
            <ac:spMk id="11" creationId="{93CEFC5E-9BEF-6B1D-631E-8084EF5E174D}"/>
          </ac:spMkLst>
        </pc:spChg>
        <pc:picChg chg="add mod ord">
          <ac:chgData name="Hendrik Trypsteen" userId="fd82ea10-16b6-4d24-85fb-8b3a1eb78ece" providerId="ADAL" clId="{4BE0B944-2159-41A0-9730-2BE003D6E835}" dt="2026-05-06T07:11:26.302" v="1239" actId="14100"/>
          <ac:picMkLst>
            <pc:docMk/>
            <pc:sldMk cId="3166471079" sldId="258"/>
            <ac:picMk id="2" creationId="{AF969FD1-621A-4082-D2F5-50121FFD242B}"/>
          </ac:picMkLst>
        </pc:picChg>
        <pc:picChg chg="add mod ord">
          <ac:chgData name="Hendrik Trypsteen" userId="fd82ea10-16b6-4d24-85fb-8b3a1eb78ece" providerId="ADAL" clId="{4BE0B944-2159-41A0-9730-2BE003D6E835}" dt="2026-05-06T07:12:42.202" v="1349" actId="14100"/>
          <ac:picMkLst>
            <pc:docMk/>
            <pc:sldMk cId="3166471079" sldId="258"/>
            <ac:picMk id="4" creationId="{BF20BD82-E06F-1812-654C-96301680F15A}"/>
          </ac:picMkLst>
        </pc:picChg>
      </pc:sldChg>
      <pc:sldChg chg="addSp delSp modSp mod">
        <pc:chgData name="Hendrik Trypsteen" userId="fd82ea10-16b6-4d24-85fb-8b3a1eb78ece" providerId="ADAL" clId="{4BE0B944-2159-41A0-9730-2BE003D6E835}" dt="2026-05-06T06:27:00.542" v="355" actId="1076"/>
        <pc:sldMkLst>
          <pc:docMk/>
          <pc:sldMk cId="3173850223" sldId="260"/>
        </pc:sldMkLst>
        <pc:spChg chg="add mod">
          <ac:chgData name="Hendrik Trypsteen" userId="fd82ea10-16b6-4d24-85fb-8b3a1eb78ece" providerId="ADAL" clId="{4BE0B944-2159-41A0-9730-2BE003D6E835}" dt="2026-05-06T06:27:00.542" v="355" actId="1076"/>
          <ac:spMkLst>
            <pc:docMk/>
            <pc:sldMk cId="3173850223" sldId="260"/>
            <ac:spMk id="6" creationId="{97FF62E6-DFE5-6154-52E4-878F4F927B76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3173850223" sldId="260"/>
            <ac:spMk id="8" creationId="{3C197A7E-ED4E-784B-FC9D-36D048515272}"/>
          </ac:spMkLst>
        </pc:spChg>
        <pc:picChg chg="add mod ord">
          <ac:chgData name="Hendrik Trypsteen" userId="fd82ea10-16b6-4d24-85fb-8b3a1eb78ece" providerId="ADAL" clId="{4BE0B944-2159-41A0-9730-2BE003D6E835}" dt="2026-05-06T06:23:02.304" v="204" actId="14100"/>
          <ac:picMkLst>
            <pc:docMk/>
            <pc:sldMk cId="3173850223" sldId="260"/>
            <ac:picMk id="5" creationId="{28E24270-1425-1F31-3FB0-1E8E1231AEEB}"/>
          </ac:picMkLst>
        </pc:picChg>
      </pc:sldChg>
      <pc:sldChg chg="addSp delSp modSp mod">
        <pc:chgData name="Hendrik Trypsteen" userId="fd82ea10-16b6-4d24-85fb-8b3a1eb78ece" providerId="ADAL" clId="{4BE0B944-2159-41A0-9730-2BE003D6E835}" dt="2026-05-06T06:25:57.930" v="330" actId="14100"/>
        <pc:sldMkLst>
          <pc:docMk/>
          <pc:sldMk cId="2394563332" sldId="279"/>
        </pc:sldMkLst>
        <pc:spChg chg="mod">
          <ac:chgData name="Hendrik Trypsteen" userId="fd82ea10-16b6-4d24-85fb-8b3a1eb78ece" providerId="ADAL" clId="{4BE0B944-2159-41A0-9730-2BE003D6E835}" dt="2026-05-06T06:25:57.930" v="330" actId="14100"/>
          <ac:spMkLst>
            <pc:docMk/>
            <pc:sldMk cId="2394563332" sldId="279"/>
            <ac:spMk id="2" creationId="{2131F640-EFD8-97CE-B3D2-32BC8D2B5128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2394563332" sldId="279"/>
            <ac:spMk id="3" creationId="{8065340A-FF64-265B-7E71-6A58FB8D87E8}"/>
          </ac:spMkLst>
        </pc:spChg>
        <pc:picChg chg="add mod ord">
          <ac:chgData name="Hendrik Trypsteen" userId="fd82ea10-16b6-4d24-85fb-8b3a1eb78ece" providerId="ADAL" clId="{4BE0B944-2159-41A0-9730-2BE003D6E835}" dt="2026-05-06T06:25:15.514" v="307" actId="1076"/>
          <ac:picMkLst>
            <pc:docMk/>
            <pc:sldMk cId="2394563332" sldId="279"/>
            <ac:picMk id="4" creationId="{3E6D12D2-A6D3-98C0-9960-D8D201AF197D}"/>
          </ac:picMkLst>
        </pc:picChg>
      </pc:sldChg>
      <pc:sldChg chg="addSp delSp modSp mod ord">
        <pc:chgData name="Hendrik Trypsteen" userId="fd82ea10-16b6-4d24-85fb-8b3a1eb78ece" providerId="ADAL" clId="{4BE0B944-2159-41A0-9730-2BE003D6E835}" dt="2026-05-19T09:11:43.751" v="1384" actId="14100"/>
        <pc:sldMkLst>
          <pc:docMk/>
          <pc:sldMk cId="985756131" sldId="287"/>
        </pc:sldMkLst>
        <pc:spChg chg="mod">
          <ac:chgData name="Hendrik Trypsteen" userId="fd82ea10-16b6-4d24-85fb-8b3a1eb78ece" providerId="ADAL" clId="{4BE0B944-2159-41A0-9730-2BE003D6E835}" dt="2026-05-06T07:17:14.960" v="1366" actId="207"/>
          <ac:spMkLst>
            <pc:docMk/>
            <pc:sldMk cId="985756131" sldId="287"/>
            <ac:spMk id="2" creationId="{EDF79F1A-797C-4323-F70E-6981CAE2B127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985756131" sldId="287"/>
            <ac:spMk id="3" creationId="{3B447E74-8C06-0295-DFD9-C397EAB9F75A}"/>
          </ac:spMkLst>
        </pc:spChg>
        <pc:spChg chg="mod">
          <ac:chgData name="Hendrik Trypsteen" userId="fd82ea10-16b6-4d24-85fb-8b3a1eb78ece" providerId="ADAL" clId="{4BE0B944-2159-41A0-9730-2BE003D6E835}" dt="2026-05-06T06:50:29.648" v="1046" actId="1076"/>
          <ac:spMkLst>
            <pc:docMk/>
            <pc:sldMk cId="985756131" sldId="287"/>
            <ac:spMk id="5" creationId="{3819E084-CBBC-79E8-0E99-13FDB82685E6}"/>
          </ac:spMkLst>
        </pc:spChg>
        <pc:spChg chg="mod">
          <ac:chgData name="Hendrik Trypsteen" userId="fd82ea10-16b6-4d24-85fb-8b3a1eb78ece" providerId="ADAL" clId="{4BE0B944-2159-41A0-9730-2BE003D6E835}" dt="2026-05-19T09:11:43.751" v="1384" actId="14100"/>
          <ac:spMkLst>
            <pc:docMk/>
            <pc:sldMk cId="985756131" sldId="287"/>
            <ac:spMk id="13" creationId="{7F5D5833-9D8C-B48F-1C0D-EE5990F03EE1}"/>
          </ac:spMkLst>
        </pc:spChg>
        <pc:picChg chg="add mod ord">
          <ac:chgData name="Hendrik Trypsteen" userId="fd82ea10-16b6-4d24-85fb-8b3a1eb78ece" providerId="ADAL" clId="{4BE0B944-2159-41A0-9730-2BE003D6E835}" dt="2026-05-06T07:17:07.381" v="1365" actId="14100"/>
          <ac:picMkLst>
            <pc:docMk/>
            <pc:sldMk cId="985756131" sldId="287"/>
            <ac:picMk id="4" creationId="{D1340D1B-28F4-8A7A-757F-EF0111E77170}"/>
          </ac:picMkLst>
        </pc:picChg>
      </pc:sldChg>
      <pc:sldChg chg="addSp delSp modSp mod">
        <pc:chgData name="Hendrik Trypsteen" userId="fd82ea10-16b6-4d24-85fb-8b3a1eb78ece" providerId="ADAL" clId="{4BE0B944-2159-41A0-9730-2BE003D6E835}" dt="2026-05-06T06:32:57.906" v="583" actId="1076"/>
        <pc:sldMkLst>
          <pc:docMk/>
          <pc:sldMk cId="3501700870" sldId="303"/>
        </pc:sldMkLst>
        <pc:spChg chg="mod">
          <ac:chgData name="Hendrik Trypsteen" userId="fd82ea10-16b6-4d24-85fb-8b3a1eb78ece" providerId="ADAL" clId="{4BE0B944-2159-41A0-9730-2BE003D6E835}" dt="2026-05-06T06:32:46.502" v="581" actId="207"/>
          <ac:spMkLst>
            <pc:docMk/>
            <pc:sldMk cId="3501700870" sldId="303"/>
            <ac:spMk id="2" creationId="{C9604B94-1B6E-874A-DE23-42EB449C34EF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3501700870" sldId="303"/>
            <ac:spMk id="3" creationId="{23C4D401-5D5F-D35B-B568-10F306F16666}"/>
          </ac:spMkLst>
        </pc:spChg>
        <pc:spChg chg="mod">
          <ac:chgData name="Hendrik Trypsteen" userId="fd82ea10-16b6-4d24-85fb-8b3a1eb78ece" providerId="ADAL" clId="{4BE0B944-2159-41A0-9730-2BE003D6E835}" dt="2026-05-06T06:32:57.906" v="583" actId="1076"/>
          <ac:spMkLst>
            <pc:docMk/>
            <pc:sldMk cId="3501700870" sldId="303"/>
            <ac:spMk id="5" creationId="{8B07FB8B-EAC9-131A-F847-36CAE50EEF6F}"/>
          </ac:spMkLst>
        </pc:spChg>
        <pc:spChg chg="mod">
          <ac:chgData name="Hendrik Trypsteen" userId="fd82ea10-16b6-4d24-85fb-8b3a1eb78ece" providerId="ADAL" clId="{4BE0B944-2159-41A0-9730-2BE003D6E835}" dt="2026-05-06T06:32:52.738" v="582" actId="1076"/>
          <ac:spMkLst>
            <pc:docMk/>
            <pc:sldMk cId="3501700870" sldId="303"/>
            <ac:spMk id="13" creationId="{1E2E2B0F-8363-F99F-1C4D-7D46079176FC}"/>
          </ac:spMkLst>
        </pc:spChg>
        <pc:picChg chg="add mod ord">
          <ac:chgData name="Hendrik Trypsteen" userId="fd82ea10-16b6-4d24-85fb-8b3a1eb78ece" providerId="ADAL" clId="{4BE0B944-2159-41A0-9730-2BE003D6E835}" dt="2026-05-06T06:32:39.694" v="579" actId="1076"/>
          <ac:picMkLst>
            <pc:docMk/>
            <pc:sldMk cId="3501700870" sldId="303"/>
            <ac:picMk id="4" creationId="{58D21A64-DD61-536F-74E1-DE642E015D52}"/>
          </ac:picMkLst>
        </pc:picChg>
      </pc:sldChg>
      <pc:sldChg chg="addSp delSp modSp mod">
        <pc:chgData name="Hendrik Trypsteen" userId="fd82ea10-16b6-4d24-85fb-8b3a1eb78ece" providerId="ADAL" clId="{4BE0B944-2159-41A0-9730-2BE003D6E835}" dt="2026-05-06T06:42:51.023" v="828" actId="14100"/>
        <pc:sldMkLst>
          <pc:docMk/>
          <pc:sldMk cId="1448848880" sldId="307"/>
        </pc:sldMkLst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1448848880" sldId="307"/>
            <ac:spMk id="3" creationId="{E8F6A1FD-230A-26A8-7080-02C2B17C8E9F}"/>
          </ac:spMkLst>
        </pc:spChg>
        <pc:spChg chg="mod">
          <ac:chgData name="Hendrik Trypsteen" userId="fd82ea10-16b6-4d24-85fb-8b3a1eb78ece" providerId="ADAL" clId="{4BE0B944-2159-41A0-9730-2BE003D6E835}" dt="2026-05-06T06:37:26.347" v="728" actId="1076"/>
          <ac:spMkLst>
            <pc:docMk/>
            <pc:sldMk cId="1448848880" sldId="307"/>
            <ac:spMk id="5" creationId="{FB8F5306-E1BB-A9AC-056A-49EC27D8D115}"/>
          </ac:spMkLst>
        </pc:spChg>
        <pc:picChg chg="add mod ord">
          <ac:chgData name="Hendrik Trypsteen" userId="fd82ea10-16b6-4d24-85fb-8b3a1eb78ece" providerId="ADAL" clId="{4BE0B944-2159-41A0-9730-2BE003D6E835}" dt="2026-05-06T06:42:51.023" v="828" actId="14100"/>
          <ac:picMkLst>
            <pc:docMk/>
            <pc:sldMk cId="1448848880" sldId="307"/>
            <ac:picMk id="7" creationId="{87DDAFF8-F938-0E9F-F430-0F1895268890}"/>
          </ac:picMkLst>
        </pc:picChg>
      </pc:sldChg>
      <pc:sldChg chg="modSp mod ord">
        <pc:chgData name="Hendrik Trypsteen" userId="fd82ea10-16b6-4d24-85fb-8b3a1eb78ece" providerId="ADAL" clId="{4BE0B944-2159-41A0-9730-2BE003D6E835}" dt="2026-05-06T06:34:03.983" v="621"/>
        <pc:sldMkLst>
          <pc:docMk/>
          <pc:sldMk cId="2243401439" sldId="308"/>
        </pc:sldMkLst>
        <pc:spChg chg="mod">
          <ac:chgData name="Hendrik Trypsteen" userId="fd82ea10-16b6-4d24-85fb-8b3a1eb78ece" providerId="ADAL" clId="{4BE0B944-2159-41A0-9730-2BE003D6E835}" dt="2026-05-06T06:33:53.587" v="619"/>
          <ac:spMkLst>
            <pc:docMk/>
            <pc:sldMk cId="2243401439" sldId="308"/>
            <ac:spMk id="2" creationId="{C7A32DE2-87BD-BB24-8E5E-32C9DDB5046B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2243401439" sldId="308"/>
            <ac:spMk id="3" creationId="{EB5D91E9-DFF7-EF31-94A1-04141F45CE7E}"/>
          </ac:spMkLst>
        </pc:spChg>
        <pc:spChg chg="mod">
          <ac:chgData name="Hendrik Trypsteen" userId="fd82ea10-16b6-4d24-85fb-8b3a1eb78ece" providerId="ADAL" clId="{4BE0B944-2159-41A0-9730-2BE003D6E835}" dt="2026-05-06T06:33:41.603" v="618" actId="14100"/>
          <ac:spMkLst>
            <pc:docMk/>
            <pc:sldMk cId="2243401439" sldId="308"/>
            <ac:spMk id="5" creationId="{CAA21074-A9E6-6C77-BDAD-DCBF91D2C166}"/>
          </ac:spMkLst>
        </pc:spChg>
        <pc:spChg chg="mod">
          <ac:chgData name="Hendrik Trypsteen" userId="fd82ea10-16b6-4d24-85fb-8b3a1eb78ece" providerId="ADAL" clId="{4BE0B944-2159-41A0-9730-2BE003D6E835}" dt="2026-05-06T06:33:18.699" v="590" actId="1076"/>
          <ac:spMkLst>
            <pc:docMk/>
            <pc:sldMk cId="2243401439" sldId="308"/>
            <ac:spMk id="13" creationId="{165DBDD8-D60A-F283-3A1A-29B2C37E4095}"/>
          </ac:spMkLst>
        </pc:spChg>
      </pc:sldChg>
      <pc:sldChg chg="addSp delSp modSp mod">
        <pc:chgData name="Hendrik Trypsteen" userId="fd82ea10-16b6-4d24-85fb-8b3a1eb78ece" providerId="ADAL" clId="{4BE0B944-2159-41A0-9730-2BE003D6E835}" dt="2026-05-06T06:29:58.655" v="489" actId="1076"/>
        <pc:sldMkLst>
          <pc:docMk/>
          <pc:sldMk cId="2621615720" sldId="309"/>
        </pc:sldMkLst>
        <pc:spChg chg="mod">
          <ac:chgData name="Hendrik Trypsteen" userId="fd82ea10-16b6-4d24-85fb-8b3a1eb78ece" providerId="ADAL" clId="{4BE0B944-2159-41A0-9730-2BE003D6E835}" dt="2026-05-06T06:28:49.831" v="402" actId="27636"/>
          <ac:spMkLst>
            <pc:docMk/>
            <pc:sldMk cId="2621615720" sldId="309"/>
            <ac:spMk id="2" creationId="{CF0603F6-E60C-D259-98CE-AF0908AB046B}"/>
          </ac:spMkLst>
        </pc:spChg>
        <pc:spChg chg="mod">
          <ac:chgData name="Hendrik Trypsteen" userId="fd82ea10-16b6-4d24-85fb-8b3a1eb78ece" providerId="ADAL" clId="{4BE0B944-2159-41A0-9730-2BE003D6E835}" dt="2026-05-06T06:21:11.182" v="192"/>
          <ac:spMkLst>
            <pc:docMk/>
            <pc:sldMk cId="2621615720" sldId="309"/>
            <ac:spMk id="3" creationId="{6D661F41-23C2-0FA7-3994-8B038914630D}"/>
          </ac:spMkLst>
        </pc:spChg>
        <pc:spChg chg="mod">
          <ac:chgData name="Hendrik Trypsteen" userId="fd82ea10-16b6-4d24-85fb-8b3a1eb78ece" providerId="ADAL" clId="{4BE0B944-2159-41A0-9730-2BE003D6E835}" dt="2026-05-06T06:29:58.655" v="489" actId="1076"/>
          <ac:spMkLst>
            <pc:docMk/>
            <pc:sldMk cId="2621615720" sldId="309"/>
            <ac:spMk id="13" creationId="{E00FE35C-99FE-4CBF-6BEB-9D8DCED65EB8}"/>
          </ac:spMkLst>
        </pc:spChg>
        <pc:picChg chg="add mod ord">
          <ac:chgData name="Hendrik Trypsteen" userId="fd82ea10-16b6-4d24-85fb-8b3a1eb78ece" providerId="ADAL" clId="{4BE0B944-2159-41A0-9730-2BE003D6E835}" dt="2026-05-06T06:29:58.655" v="489" actId="1076"/>
          <ac:picMkLst>
            <pc:docMk/>
            <pc:sldMk cId="2621615720" sldId="309"/>
            <ac:picMk id="4" creationId="{9CA49586-4D00-7045-D2B3-48649D06B62A}"/>
          </ac:picMkLst>
        </pc:picChg>
      </pc:sldChg>
      <pc:sldChg chg="addSp modSp add mod">
        <pc:chgData name="Hendrik Trypsteen" userId="fd82ea10-16b6-4d24-85fb-8b3a1eb78ece" providerId="ADAL" clId="{4BE0B944-2159-41A0-9730-2BE003D6E835}" dt="2026-05-06T06:35:23.341" v="645" actId="6549"/>
        <pc:sldMkLst>
          <pc:docMk/>
          <pc:sldMk cId="148974394" sldId="311"/>
        </pc:sldMkLst>
        <pc:spChg chg="mod">
          <ac:chgData name="Hendrik Trypsteen" userId="fd82ea10-16b6-4d24-85fb-8b3a1eb78ece" providerId="ADAL" clId="{4BE0B944-2159-41A0-9730-2BE003D6E835}" dt="2026-05-06T06:34:44.947" v="624" actId="6549"/>
          <ac:spMkLst>
            <pc:docMk/>
            <pc:sldMk cId="148974394" sldId="311"/>
            <ac:spMk id="2" creationId="{AF31D942-6C67-E407-2158-07550C3663D0}"/>
          </ac:spMkLst>
        </pc:spChg>
        <pc:spChg chg="add mod">
          <ac:chgData name="Hendrik Trypsteen" userId="fd82ea10-16b6-4d24-85fb-8b3a1eb78ece" providerId="ADAL" clId="{4BE0B944-2159-41A0-9730-2BE003D6E835}" dt="2026-05-06T06:35:23.341" v="645" actId="6549"/>
          <ac:spMkLst>
            <pc:docMk/>
            <pc:sldMk cId="148974394" sldId="311"/>
            <ac:spMk id="5" creationId="{16ECC133-9C76-3FA3-B2AB-B912939DB84B}"/>
          </ac:spMkLst>
        </pc:spChg>
      </pc:sldChg>
      <pc:sldChg chg="addSp delSp modSp add mod">
        <pc:chgData name="Hendrik Trypsteen" userId="fd82ea10-16b6-4d24-85fb-8b3a1eb78ece" providerId="ADAL" clId="{4BE0B944-2159-41A0-9730-2BE003D6E835}" dt="2026-05-06T06:43:24.967" v="830" actId="478"/>
        <pc:sldMkLst>
          <pc:docMk/>
          <pc:sldMk cId="3779423350" sldId="312"/>
        </pc:sldMkLst>
        <pc:spChg chg="mod">
          <ac:chgData name="Hendrik Trypsteen" userId="fd82ea10-16b6-4d24-85fb-8b3a1eb78ece" providerId="ADAL" clId="{4BE0B944-2159-41A0-9730-2BE003D6E835}" dt="2026-05-06T06:39:21.444" v="823" actId="1076"/>
          <ac:spMkLst>
            <pc:docMk/>
            <pc:sldMk cId="3779423350" sldId="312"/>
            <ac:spMk id="5" creationId="{D0B75E5A-258F-4875-702B-D23F6E1E2ACB}"/>
          </ac:spMkLst>
        </pc:spChg>
      </pc:sldChg>
      <pc:sldChg chg="modSp add mod">
        <pc:chgData name="Hendrik Trypsteen" userId="fd82ea10-16b6-4d24-85fb-8b3a1eb78ece" providerId="ADAL" clId="{4BE0B944-2159-41A0-9730-2BE003D6E835}" dt="2026-05-06T06:43:37.215" v="833" actId="6549"/>
        <pc:sldMkLst>
          <pc:docMk/>
          <pc:sldMk cId="157322123" sldId="313"/>
        </pc:sldMkLst>
        <pc:spChg chg="mod">
          <ac:chgData name="Hendrik Trypsteen" userId="fd82ea10-16b6-4d24-85fb-8b3a1eb78ece" providerId="ADAL" clId="{4BE0B944-2159-41A0-9730-2BE003D6E835}" dt="2026-05-06T06:43:37.215" v="833" actId="6549"/>
          <ac:spMkLst>
            <pc:docMk/>
            <pc:sldMk cId="157322123" sldId="313"/>
            <ac:spMk id="2" creationId="{58566442-12F4-60F4-F95D-62271AF6CFFE}"/>
          </ac:spMkLst>
        </pc:spChg>
      </pc:sldChg>
      <pc:sldChg chg="addSp delSp modSp add mod ord">
        <pc:chgData name="Hendrik Trypsteen" userId="fd82ea10-16b6-4d24-85fb-8b3a1eb78ece" providerId="ADAL" clId="{4BE0B944-2159-41A0-9730-2BE003D6E835}" dt="2026-05-19T09:11:17.633" v="1371"/>
        <pc:sldMkLst>
          <pc:docMk/>
          <pc:sldMk cId="4035885967" sldId="314"/>
        </pc:sldMkLst>
        <pc:spChg chg="mod">
          <ac:chgData name="Hendrik Trypsteen" userId="fd82ea10-16b6-4d24-85fb-8b3a1eb78ece" providerId="ADAL" clId="{4BE0B944-2159-41A0-9730-2BE003D6E835}" dt="2026-05-06T06:48:38.991" v="1000" actId="14100"/>
          <ac:spMkLst>
            <pc:docMk/>
            <pc:sldMk cId="4035885967" sldId="314"/>
            <ac:spMk id="2" creationId="{134F0480-6EA4-E25B-E0F7-3116A271D107}"/>
          </ac:spMkLst>
        </pc:spChg>
        <pc:spChg chg="mod">
          <ac:chgData name="Hendrik Trypsteen" userId="fd82ea10-16b6-4d24-85fb-8b3a1eb78ece" providerId="ADAL" clId="{4BE0B944-2159-41A0-9730-2BE003D6E835}" dt="2026-05-06T06:46:19.806" v="930" actId="6549"/>
          <ac:spMkLst>
            <pc:docMk/>
            <pc:sldMk cId="4035885967" sldId="314"/>
            <ac:spMk id="5" creationId="{9DDB1BC1-35DA-DB16-5102-2B6BCF5CAFFC}"/>
          </ac:spMkLst>
        </pc:spChg>
        <pc:spChg chg="add mod">
          <ac:chgData name="Hendrik Trypsteen" userId="fd82ea10-16b6-4d24-85fb-8b3a1eb78ece" providerId="ADAL" clId="{4BE0B944-2159-41A0-9730-2BE003D6E835}" dt="2026-05-06T06:47:49.567" v="975" actId="6549"/>
          <ac:spMkLst>
            <pc:docMk/>
            <pc:sldMk cId="4035885967" sldId="314"/>
            <ac:spMk id="9" creationId="{08F6BC68-536E-C671-BC06-B2326CFD7F2A}"/>
          </ac:spMkLst>
        </pc:spChg>
        <pc:picChg chg="add mod ord">
          <ac:chgData name="Hendrik Trypsteen" userId="fd82ea10-16b6-4d24-85fb-8b3a1eb78ece" providerId="ADAL" clId="{4BE0B944-2159-41A0-9730-2BE003D6E835}" dt="2026-05-06T06:48:31.905" v="998" actId="1076"/>
          <ac:picMkLst>
            <pc:docMk/>
            <pc:sldMk cId="4035885967" sldId="314"/>
            <ac:picMk id="6" creationId="{546DF3D7-D3A6-7F4D-D954-A173CBF12CC8}"/>
          </ac:picMkLst>
        </pc:picChg>
        <pc:picChg chg="add mod">
          <ac:chgData name="Hendrik Trypsteen" userId="fd82ea10-16b6-4d24-85fb-8b3a1eb78ece" providerId="ADAL" clId="{4BE0B944-2159-41A0-9730-2BE003D6E835}" dt="2026-05-06T06:47:56.806" v="976" actId="1076"/>
          <ac:picMkLst>
            <pc:docMk/>
            <pc:sldMk cId="4035885967" sldId="314"/>
            <ac:picMk id="8" creationId="{05EDB4A5-8D11-2850-4DEE-3D12755024F0}"/>
          </ac:picMkLst>
        </pc:picChg>
      </pc:sldChg>
      <pc:sldChg chg="modSp add mod">
        <pc:chgData name="Hendrik Trypsteen" userId="fd82ea10-16b6-4d24-85fb-8b3a1eb78ece" providerId="ADAL" clId="{4BE0B944-2159-41A0-9730-2BE003D6E835}" dt="2026-05-06T06:51:21.953" v="1064" actId="20577"/>
        <pc:sldMkLst>
          <pc:docMk/>
          <pc:sldMk cId="2416141588" sldId="315"/>
        </pc:sldMkLst>
        <pc:spChg chg="mod">
          <ac:chgData name="Hendrik Trypsteen" userId="fd82ea10-16b6-4d24-85fb-8b3a1eb78ece" providerId="ADAL" clId="{4BE0B944-2159-41A0-9730-2BE003D6E835}" dt="2026-05-06T06:51:21.953" v="1064" actId="20577"/>
          <ac:spMkLst>
            <pc:docMk/>
            <pc:sldMk cId="2416141588" sldId="315"/>
            <ac:spMk id="2" creationId="{9C37A069-C6EF-10B5-8504-E72263418F05}"/>
          </ac:spMkLst>
        </pc:spChg>
      </pc:sldChg>
      <pc:sldChg chg="addSp delSp modSp add mod">
        <pc:chgData name="Hendrik Trypsteen" userId="fd82ea10-16b6-4d24-85fb-8b3a1eb78ece" providerId="ADAL" clId="{4BE0B944-2159-41A0-9730-2BE003D6E835}" dt="2026-05-06T07:10:21.497" v="1228" actId="1076"/>
        <pc:sldMkLst>
          <pc:docMk/>
          <pc:sldMk cId="2843305354" sldId="316"/>
        </pc:sldMkLst>
        <pc:spChg chg="add mod ord">
          <ac:chgData name="Hendrik Trypsteen" userId="fd82ea10-16b6-4d24-85fb-8b3a1eb78ece" providerId="ADAL" clId="{4BE0B944-2159-41A0-9730-2BE003D6E835}" dt="2026-05-06T07:10:10.857" v="1226" actId="1076"/>
          <ac:spMkLst>
            <pc:docMk/>
            <pc:sldMk cId="2843305354" sldId="316"/>
            <ac:spMk id="3" creationId="{D9995BA7-EF7E-D3BA-5E0A-7A27C8EF26E6}"/>
          </ac:spMkLst>
        </pc:spChg>
        <pc:spChg chg="add del mod">
          <ac:chgData name="Hendrik Trypsteen" userId="fd82ea10-16b6-4d24-85fb-8b3a1eb78ece" providerId="ADAL" clId="{4BE0B944-2159-41A0-9730-2BE003D6E835}" dt="2026-05-06T07:10:21.497" v="1228" actId="1076"/>
          <ac:spMkLst>
            <pc:docMk/>
            <pc:sldMk cId="2843305354" sldId="316"/>
            <ac:spMk id="8" creationId="{5E574C36-5361-4AEA-A11E-FA4369AB47E1}"/>
          </ac:spMkLst>
        </pc:spChg>
        <pc:spChg chg="mod">
          <ac:chgData name="Hendrik Trypsteen" userId="fd82ea10-16b6-4d24-85fb-8b3a1eb78ece" providerId="ADAL" clId="{4BE0B944-2159-41A0-9730-2BE003D6E835}" dt="2026-05-06T07:10:17.336" v="1227" actId="1076"/>
          <ac:spMkLst>
            <pc:docMk/>
            <pc:sldMk cId="2843305354" sldId="316"/>
            <ac:spMk id="11" creationId="{9756EB82-A745-228B-BE43-74765171E535}"/>
          </ac:spMkLst>
        </pc:spChg>
        <pc:picChg chg="mod ord">
          <ac:chgData name="Hendrik Trypsteen" userId="fd82ea10-16b6-4d24-85fb-8b3a1eb78ece" providerId="ADAL" clId="{4BE0B944-2159-41A0-9730-2BE003D6E835}" dt="2026-05-06T07:10:02.993" v="1225" actId="14100"/>
          <ac:picMkLst>
            <pc:docMk/>
            <pc:sldMk cId="2843305354" sldId="316"/>
            <ac:picMk id="4" creationId="{CD03056E-BA55-A37B-588C-C668AC6F6418}"/>
          </ac:picMkLst>
        </pc:picChg>
        <pc:picChg chg="add mod">
          <ac:chgData name="Hendrik Trypsteen" userId="fd82ea10-16b6-4d24-85fb-8b3a1eb78ece" providerId="ADAL" clId="{4BE0B944-2159-41A0-9730-2BE003D6E835}" dt="2026-05-06T07:07:51.079" v="1159" actId="14100"/>
          <ac:picMkLst>
            <pc:docMk/>
            <pc:sldMk cId="2843305354" sldId="316"/>
            <ac:picMk id="5" creationId="{8DD56D82-EE77-5480-8996-619980C8009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2776" y="0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797A57-4EBB-459E-B210-5A8A6803F1A6}" type="datetimeFigureOut">
              <a:rPr lang="fr-BE" smtClean="0"/>
              <a:t>25-05-26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179" y="4620185"/>
            <a:ext cx="5852844" cy="378029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20602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2776" y="9120602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04F3201-04CA-4AE3-B62D-22E5DAAB79F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518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347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14709-E077-058B-3737-28986F9A3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D86412-2569-E0C4-3C31-0A16DE5FC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F9A9A1-D904-9D04-E5A7-B219C4DD2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DD59B6-0413-C773-22D6-B1BB1F550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7255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AC78-D085-ECF4-8354-E6024E12E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53A4CF-99D3-8F99-913C-0EEA6D995B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426948-43F4-E06B-75C2-A32AAA14E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0EA12F-4689-C113-1410-A71C89E08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98843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EF095-4677-9457-A880-01D6ED9AE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8B6D132-9AC3-7F35-C9B0-22D08797A2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3EAD995-9D55-8FD2-ACD3-0E682CF00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F0E0F2-242B-0557-AE79-A224272EA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92547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D0A9E-C0F0-3DD5-228D-0C691738C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B40A24-95AD-9B05-81BB-621193731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B3A145E-39FE-CF98-8F92-637141D41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48F664-E718-CDC8-28E5-794D1DCB6E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0895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4522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B8E04-DFD4-F95C-867E-D932974E0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E02F959-CF6C-061B-BF75-0231D47CC4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F25B34-3568-1427-C30B-17A731D19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DBB48F-973D-E996-682A-67A4D7C0C5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1925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3CABB-DA1B-D0E2-422E-4E204B685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05677D-7D91-2BF9-600F-2F1D1774D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474DDCF-C889-1A10-3894-33651ABF9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E6C1DF-45C0-DCC2-7F02-CDCBE574D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373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4E915-3153-DADF-EFCE-61072CEE6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37B7C1-D23D-D937-40A2-FC191B7EE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38E34F-4F7A-02B0-857E-76F71E021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FDADFE-2B06-573B-76CD-033CE79D5B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185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934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829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5780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AC46B-9461-4387-0F87-5B9ECA18B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B4698E-FD07-55F4-6FF2-3EED90DCB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36A7E0-EE40-2D4D-13C0-816890A89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E50FF-7AD5-867A-0B68-7ED8E78BF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6812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70E01-6A43-F016-F84A-B3147A18F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29C94B-74D8-C443-C907-453A3433E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10FD309-47E0-729C-A833-B643D3593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C04AAA-0A35-5CD0-FEE8-E97D81DD6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3378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A29BB-4BD3-9E1B-8C0F-164ABE941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EBB4A5-4F8E-75C7-0139-1D16B2157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CB2CEA-D515-1589-3D00-07A967583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4672E3-1A81-9ADD-413B-AB8926298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7556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656ED-0764-AB8D-E610-4D67941EF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707065C-1D24-2412-629A-889304A113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690D7D7-AFCB-A8AF-A4C4-2A03038AD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C9FD1D-93F1-8331-14B5-B43747D4E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0262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24A3C62-6362-45A6-A3FA-41BA4F3CE4CE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3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6059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2110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277605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2713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2360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078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7D4B-6B92-47F9-8090-01DEA9BACC62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65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BD41-0D7E-437C-BA49-12711CF715DD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1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1851-5144-4734-8678-BE7776EB9D9A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1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D41-3BA8-4B83-BA41-44A61DD9F463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7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6F1-C9C3-4343-813D-362E8690431D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9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616D7-A554-4275-927F-785F358BCF9A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8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974A-FB23-4656-976B-0BD8567E916D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4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5063-2D6F-46D4-8B46-EDEEFBF5EB46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9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2013-6A4E-42A1-931A-69B8287293B9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9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193B-96FA-4033-A66E-CECCF49D79D7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9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6"/>
            </a:gs>
            <a:gs pos="9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91936-959D-401A-8EE1-A1B6B67F1731}" type="datetime1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63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D894720-0E50-26FC-D970-9C0B2459D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76530"/>
            <a:ext cx="9144000" cy="6104940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F3407E86-AA6E-9348-37EF-B5EC40C24E7C}"/>
              </a:ext>
            </a:extLst>
          </p:cNvPr>
          <p:cNvSpPr txBox="1">
            <a:spLocks/>
          </p:cNvSpPr>
          <p:nvPr/>
        </p:nvSpPr>
        <p:spPr>
          <a:xfrm>
            <a:off x="1524000" y="376530"/>
            <a:ext cx="4117675" cy="1731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5400" b="1" dirty="0">
                <a:solidFill>
                  <a:schemeClr val="accent2">
                    <a:lumMod val="75000"/>
                  </a:schemeClr>
                </a:solidFill>
              </a:rPr>
              <a:t>Maastricht</a:t>
            </a:r>
            <a:br>
              <a:rPr lang="fr-BE" sz="6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BE" sz="3600" b="1" dirty="0" err="1">
                <a:solidFill>
                  <a:schemeClr val="accent2">
                    <a:lumMod val="75000"/>
                  </a:schemeClr>
                </a:solidFill>
              </a:rPr>
              <a:t>midweek</a:t>
            </a:r>
            <a:r>
              <a:rPr lang="fr-BE" sz="3600" b="1" dirty="0">
                <a:solidFill>
                  <a:schemeClr val="accent2">
                    <a:lumMod val="75000"/>
                  </a:schemeClr>
                </a:solidFill>
              </a:rPr>
              <a:t> 5 </a:t>
            </a:r>
            <a:r>
              <a:rPr lang="fr-BE" sz="3600" b="1" dirty="0" err="1">
                <a:solidFill>
                  <a:schemeClr val="accent2">
                    <a:lumMod val="75000"/>
                  </a:schemeClr>
                </a:solidFill>
              </a:rPr>
              <a:t>dagen</a:t>
            </a:r>
            <a:endParaRPr lang="fr-BE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FFA42E5-7D79-F7FC-A5ED-F3C0910B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4664" y="5410199"/>
            <a:ext cx="523336" cy="365125"/>
          </a:xfrm>
        </p:spPr>
        <p:txBody>
          <a:bodyPr/>
          <a:lstStyle/>
          <a:p>
            <a:fld id="{6D22F896-40B5-4ADD-8801-0D06FADFA095}" type="slidenum">
              <a:rPr lang="en-US" sz="2000" b="1" smtClean="0"/>
              <a:t>1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86118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4CCD6-5E1B-7977-7CB9-40BFE5F60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7DDAFF8-F938-0E9F-F430-0F1895268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610" y="529553"/>
            <a:ext cx="9036780" cy="5923853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8F6A1FD-230A-26A8-7080-02C2B17C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10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8F5306-E1BB-A9AC-056A-49EC27D8D115}"/>
              </a:ext>
            </a:extLst>
          </p:cNvPr>
          <p:cNvSpPr txBox="1"/>
          <p:nvPr/>
        </p:nvSpPr>
        <p:spPr>
          <a:xfrm>
            <a:off x="1577610" y="5514687"/>
            <a:ext cx="5568058" cy="93871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>
                <a:solidFill>
                  <a:schemeClr val="bg1"/>
                </a:solidFill>
              </a:rPr>
              <a:t>DAG 3: </a:t>
            </a:r>
            <a:r>
              <a:rPr lang="fr-BE" sz="4400" b="1" dirty="0" err="1">
                <a:solidFill>
                  <a:schemeClr val="bg1"/>
                </a:solidFill>
              </a:rPr>
              <a:t>Miljoenenlijn</a:t>
            </a:r>
            <a:br>
              <a:rPr lang="fr-BE" sz="4400" b="1" dirty="0">
                <a:solidFill>
                  <a:schemeClr val="bg1"/>
                </a:solidFill>
              </a:rPr>
            </a:br>
            <a:r>
              <a:rPr lang="fr-BE" sz="1100" b="1" dirty="0">
                <a:solidFill>
                  <a:schemeClr val="bg1"/>
                </a:solidFill>
              </a:rPr>
              <a:t>(www.miljoenenlijn.nl)</a:t>
            </a:r>
            <a:endParaRPr lang="fr-BE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4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37BB2-F22A-855F-7B2C-071CEAC7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716038-CF7C-927B-B39B-569E9F03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610" y="404594"/>
            <a:ext cx="9036779" cy="604881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684131-A13F-9731-F6AB-6580AA3C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11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B75E5A-258F-4875-702B-D23F6E1E2ACB}"/>
              </a:ext>
            </a:extLst>
          </p:cNvPr>
          <p:cNvSpPr txBox="1"/>
          <p:nvPr/>
        </p:nvSpPr>
        <p:spPr>
          <a:xfrm>
            <a:off x="1577610" y="5006856"/>
            <a:ext cx="5825139" cy="14465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>
                <a:solidFill>
                  <a:schemeClr val="bg1"/>
                </a:solidFill>
              </a:rPr>
              <a:t>DAG 3: </a:t>
            </a:r>
            <a:r>
              <a:rPr lang="fr-BE" sz="4400" b="1" dirty="0" err="1">
                <a:solidFill>
                  <a:schemeClr val="bg1"/>
                </a:solidFill>
              </a:rPr>
              <a:t>Hapje</a:t>
            </a:r>
            <a:r>
              <a:rPr lang="fr-BE" sz="4400" b="1" dirty="0">
                <a:solidFill>
                  <a:schemeClr val="bg1"/>
                </a:solidFill>
              </a:rPr>
              <a:t> &amp; </a:t>
            </a:r>
            <a:r>
              <a:rPr lang="fr-BE" sz="4400" b="1" dirty="0" err="1">
                <a:solidFill>
                  <a:schemeClr val="bg1"/>
                </a:solidFill>
              </a:rPr>
              <a:t>drankje</a:t>
            </a:r>
            <a:r>
              <a:rPr lang="fr-BE" sz="4400" b="1" dirty="0">
                <a:solidFill>
                  <a:schemeClr val="bg1"/>
                </a:solidFill>
              </a:rPr>
              <a:t> in station </a:t>
            </a:r>
            <a:r>
              <a:rPr lang="fr-BE" sz="4400" b="1" dirty="0" err="1">
                <a:solidFill>
                  <a:schemeClr val="bg1"/>
                </a:solidFill>
              </a:rPr>
              <a:t>Simpelveld</a:t>
            </a:r>
            <a:r>
              <a:rPr lang="fr-BE" sz="1100" b="1" dirty="0">
                <a:solidFill>
                  <a:schemeClr val="bg1"/>
                </a:solidFill>
              </a:rPr>
              <a:t> ()</a:t>
            </a:r>
            <a:endParaRPr lang="fr-BE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23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E716C-4DEB-87E6-4ED8-3BA30B0FC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C9554FE-8BE6-888C-641E-16380F572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313" y="204555"/>
            <a:ext cx="9179374" cy="60438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8566442-12F4-60F4-F95D-62271AF6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491" y="204554"/>
            <a:ext cx="9179374" cy="1252771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/>
              <a:t>Dag 3: </a:t>
            </a:r>
            <a:r>
              <a:rPr lang="fr-BE" sz="4800" b="1" u="sng" dirty="0" err="1"/>
              <a:t>Afsluiter</a:t>
            </a:r>
            <a:r>
              <a:rPr lang="fr-BE" sz="4800" b="1" u="sng" dirty="0"/>
              <a:t> van de dag,</a:t>
            </a:r>
            <a:br>
              <a:rPr lang="fr-BE" sz="4800" b="1" u="sng" dirty="0"/>
            </a:br>
            <a:r>
              <a:rPr lang="fr-BE" sz="4800" b="1" u="sng" dirty="0" err="1"/>
              <a:t>eten</a:t>
            </a:r>
            <a:r>
              <a:rPr lang="fr-BE" sz="4800" b="1" u="sng" dirty="0"/>
              <a:t> ‘over de </a:t>
            </a:r>
            <a:r>
              <a:rPr lang="fr-BE" sz="4800" b="1" u="sng" dirty="0" err="1"/>
              <a:t>brug</a:t>
            </a:r>
            <a:r>
              <a:rPr lang="fr-BE" sz="4800" b="1" u="sng" dirty="0"/>
              <a:t>’.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AADC244-AAAB-4A0A-DBDE-5CAC9CC2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12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425FA8-7E84-7F68-0CF5-FF8A620B73B2}"/>
              </a:ext>
            </a:extLst>
          </p:cNvPr>
          <p:cNvSpPr txBox="1"/>
          <p:nvPr/>
        </p:nvSpPr>
        <p:spPr>
          <a:xfrm>
            <a:off x="8004083" y="5540513"/>
            <a:ext cx="268160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>
                <a:solidFill>
                  <a:schemeClr val="bg1"/>
                </a:solidFill>
              </a:rPr>
              <a:t>Maastricht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57322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FC477-C594-D15A-5A18-EC93C5E4B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46DF3D7-D3A6-7F4D-D954-A173CBF12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531" y="308817"/>
            <a:ext cx="8184931" cy="59395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34F0480-6EA4-E25B-E0F7-3116A271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988" y="308817"/>
            <a:ext cx="3399473" cy="1243938"/>
          </a:xfrm>
        </p:spPr>
        <p:txBody>
          <a:bodyPr>
            <a:normAutofit fontScale="90000"/>
          </a:bodyPr>
          <a:lstStyle/>
          <a:p>
            <a:pPr algn="r"/>
            <a:r>
              <a:rPr lang="fr-BE" sz="4800" b="1" u="sng" dirty="0"/>
              <a:t>Maastricht</a:t>
            </a:r>
            <a:br>
              <a:rPr lang="fr-BE" sz="4800" b="1" u="sng" dirty="0"/>
            </a:br>
            <a:r>
              <a:rPr lang="fr-BE" sz="4800" b="1" u="sng" dirty="0"/>
              <a:t>DAG 4.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0CC3783-FA51-6FBA-8A64-0D9BB4F1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13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DB1BC1-35DA-DB16-5102-2B6BCF5CAFFC}"/>
              </a:ext>
            </a:extLst>
          </p:cNvPr>
          <p:cNvSpPr txBox="1"/>
          <p:nvPr/>
        </p:nvSpPr>
        <p:spPr>
          <a:xfrm>
            <a:off x="6096000" y="5663624"/>
            <a:ext cx="409246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 err="1">
                <a:solidFill>
                  <a:schemeClr val="bg1"/>
                </a:solidFill>
              </a:rPr>
              <a:t>Bootje</a:t>
            </a:r>
            <a:r>
              <a:rPr lang="fr-BE" sz="3200" b="1" dirty="0">
                <a:solidFill>
                  <a:schemeClr val="bg1"/>
                </a:solidFill>
              </a:rPr>
              <a:t> over de </a:t>
            </a:r>
            <a:r>
              <a:rPr lang="fr-BE" sz="3200" b="1" dirty="0" err="1">
                <a:solidFill>
                  <a:schemeClr val="bg1"/>
                </a:solidFill>
              </a:rPr>
              <a:t>maas</a:t>
            </a:r>
            <a:r>
              <a:rPr lang="fr-BE" sz="800" b="1" dirty="0">
                <a:solidFill>
                  <a:schemeClr val="bg1"/>
                </a:solidFill>
              </a:rPr>
              <a:t> ()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EDB4A5-8D11-2850-4DEE-3D1275502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531" y="1386035"/>
            <a:ext cx="2286319" cy="267689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8F6BC68-536E-C671-BC06-B2326CFD7F2A}"/>
              </a:ext>
            </a:extLst>
          </p:cNvPr>
          <p:cNvSpPr txBox="1"/>
          <p:nvPr/>
        </p:nvSpPr>
        <p:spPr>
          <a:xfrm>
            <a:off x="2003531" y="308817"/>
            <a:ext cx="2286319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 err="1">
                <a:solidFill>
                  <a:schemeClr val="bg1"/>
                </a:solidFill>
              </a:rPr>
              <a:t>Wandeling</a:t>
            </a:r>
            <a:r>
              <a:rPr lang="fr-BE" sz="3200" b="1" dirty="0">
                <a:solidFill>
                  <a:schemeClr val="bg1"/>
                </a:solidFill>
              </a:rPr>
              <a:t> met </a:t>
            </a:r>
            <a:r>
              <a:rPr lang="fr-BE" sz="3200" b="1" dirty="0" err="1">
                <a:solidFill>
                  <a:schemeClr val="bg1"/>
                </a:solidFill>
              </a:rPr>
              <a:t>gids</a:t>
            </a:r>
            <a:r>
              <a:rPr lang="fr-BE" sz="800" b="1" dirty="0">
                <a:solidFill>
                  <a:schemeClr val="bg1"/>
                </a:solidFill>
              </a:rPr>
              <a:t> ()</a:t>
            </a:r>
          </a:p>
        </p:txBody>
      </p:sp>
    </p:spTree>
    <p:extLst>
      <p:ext uri="{BB962C8B-B14F-4D97-AF65-F5344CB8AC3E}">
        <p14:creationId xmlns:p14="http://schemas.microsoft.com/office/powerpoint/2010/main" val="4035885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57CA3-82F5-75B7-D252-514EE1B8E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1340D1B-28F4-8A7A-757F-EF0111E77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04" y="638355"/>
            <a:ext cx="8394876" cy="56972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DF79F1A-797C-4323-F70E-6981CAE2B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4" y="498573"/>
            <a:ext cx="836762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4: Maastricht centrum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B447E74-8C06-0295-DFD9-C397EAB9F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14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19E084-CBBC-79E8-0E99-13FDB82685E6}"/>
              </a:ext>
            </a:extLst>
          </p:cNvPr>
          <p:cNvSpPr txBox="1"/>
          <p:nvPr/>
        </p:nvSpPr>
        <p:spPr>
          <a:xfrm>
            <a:off x="1699404" y="5651540"/>
            <a:ext cx="3996291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Hapje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Drankje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F5D5833-9D8C-B48F-1C0D-EE5990F03EE1}"/>
              </a:ext>
            </a:extLst>
          </p:cNvPr>
          <p:cNvSpPr txBox="1"/>
          <p:nvPr/>
        </p:nvSpPr>
        <p:spPr>
          <a:xfrm>
            <a:off x="4839419" y="1250829"/>
            <a:ext cx="5254862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Wandeling</a:t>
            </a:r>
            <a:r>
              <a:rPr lang="fr-BE" sz="4000" b="1" dirty="0">
                <a:solidFill>
                  <a:schemeClr val="bg1"/>
                </a:solidFill>
              </a:rPr>
              <a:t> &amp; Shopping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985756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2C872-1AF7-B8E6-E1A3-79DB7ED67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64A1EF-1C94-B5B6-C6C4-625EC786C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313" y="204555"/>
            <a:ext cx="9179374" cy="60438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C37A069-C6EF-10B5-8504-E72263418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491" y="204554"/>
            <a:ext cx="9179374" cy="1252771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/>
              <a:t>Dag 4: </a:t>
            </a:r>
            <a:r>
              <a:rPr lang="fr-BE" sz="4800" b="1" u="sng" dirty="0" err="1"/>
              <a:t>Afsluiter</a:t>
            </a:r>
            <a:r>
              <a:rPr lang="fr-BE" sz="4800" b="1" u="sng" dirty="0"/>
              <a:t> van de dag,</a:t>
            </a:r>
            <a:br>
              <a:rPr lang="fr-BE" sz="4800" b="1" u="sng" dirty="0"/>
            </a:br>
            <a:r>
              <a:rPr lang="fr-BE" sz="4800" b="1" u="sng" dirty="0" err="1"/>
              <a:t>eten</a:t>
            </a:r>
            <a:r>
              <a:rPr lang="fr-BE" sz="4800" b="1" u="sng" dirty="0"/>
              <a:t> ‘over de </a:t>
            </a:r>
            <a:r>
              <a:rPr lang="fr-BE" sz="4800" b="1" u="sng" dirty="0" err="1"/>
              <a:t>brug</a:t>
            </a:r>
            <a:r>
              <a:rPr lang="fr-BE" sz="4800" b="1" u="sng" dirty="0"/>
              <a:t>’.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4E49E2-A008-2213-B12F-BFA0A5CA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15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202393-EE1D-C95F-D078-302E3F91BA19}"/>
              </a:ext>
            </a:extLst>
          </p:cNvPr>
          <p:cNvSpPr txBox="1"/>
          <p:nvPr/>
        </p:nvSpPr>
        <p:spPr>
          <a:xfrm>
            <a:off x="8004083" y="5540513"/>
            <a:ext cx="268160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>
                <a:solidFill>
                  <a:schemeClr val="bg1"/>
                </a:solidFill>
              </a:rPr>
              <a:t>Maastricht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416141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1F14E-9CC4-318F-D466-E1E075B6F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5E574C36-5361-4AEA-A11E-FA4369AB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126" y="815195"/>
            <a:ext cx="2668438" cy="6211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via </a:t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700" b="1" dirty="0" err="1">
                <a:solidFill>
                  <a:schemeClr val="bg1"/>
                </a:solidFill>
              </a:rPr>
              <a:t>luik-guillemins</a:t>
            </a:r>
            <a:endParaRPr lang="en-US" sz="2700" b="1" dirty="0">
              <a:solidFill>
                <a:schemeClr val="bg1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756EB82-A745-228B-BE43-74765171E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6250" y="1960561"/>
            <a:ext cx="2426950" cy="387771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</a:rPr>
              <a:t>1 </a:t>
            </a:r>
            <a:r>
              <a:rPr lang="en-US" sz="1800" b="1" dirty="0" err="1">
                <a:solidFill>
                  <a:schemeClr val="bg1"/>
                </a:solidFill>
              </a:rPr>
              <a:t>maal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Overstappen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1D945A-BC76-CB6F-CB96-41E37522F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b="1" smtClean="0"/>
              <a:pPr defTabSz="914400">
                <a:spcAft>
                  <a:spcPts val="600"/>
                </a:spcAft>
              </a:pPr>
              <a:t>16</a:t>
            </a:fld>
            <a:endParaRPr lang="en-US" b="1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D56D82-EE77-5480-8996-619980C80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04" y="2872596"/>
            <a:ext cx="5481296" cy="39854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9995BA7-EF7E-D3BA-5E0A-7A27C8EF26E6}"/>
              </a:ext>
            </a:extLst>
          </p:cNvPr>
          <p:cNvSpPr txBox="1"/>
          <p:nvPr/>
        </p:nvSpPr>
        <p:spPr>
          <a:xfrm>
            <a:off x="474130" y="4326689"/>
            <a:ext cx="5762445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chemeClr val="bg1"/>
                </a:solidFill>
              </a:rPr>
              <a:t>Dag 5: Bagage </a:t>
            </a:r>
            <a:r>
              <a:rPr lang="fr-BE" sz="3200" b="1" dirty="0" err="1">
                <a:solidFill>
                  <a:schemeClr val="bg1"/>
                </a:solidFill>
              </a:rPr>
              <a:t>inpakken</a:t>
            </a:r>
            <a:r>
              <a:rPr lang="fr-BE" sz="3200" b="1" dirty="0">
                <a:solidFill>
                  <a:schemeClr val="bg1"/>
                </a:solidFill>
              </a:rPr>
              <a:t>, </a:t>
            </a:r>
            <a:r>
              <a:rPr lang="fr-BE" sz="3200" b="1" dirty="0" err="1">
                <a:solidFill>
                  <a:schemeClr val="bg1"/>
                </a:solidFill>
              </a:rPr>
              <a:t>ontbijt</a:t>
            </a:r>
            <a:r>
              <a:rPr lang="fr-BE" sz="3200" b="1" dirty="0">
                <a:solidFill>
                  <a:schemeClr val="bg1"/>
                </a:solidFill>
              </a:rPr>
              <a:t> en met de </a:t>
            </a:r>
            <a:r>
              <a:rPr lang="fr-BE" sz="3200" b="1" dirty="0" err="1">
                <a:solidFill>
                  <a:schemeClr val="bg1"/>
                </a:solidFill>
              </a:rPr>
              <a:t>trein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  <a:r>
              <a:rPr lang="fr-BE" sz="3200" b="1" dirty="0" err="1">
                <a:solidFill>
                  <a:schemeClr val="bg1"/>
                </a:solidFill>
              </a:rPr>
              <a:t>naar</a:t>
            </a:r>
            <a:r>
              <a:rPr lang="fr-BE" sz="3200" b="1" dirty="0">
                <a:solidFill>
                  <a:schemeClr val="bg1"/>
                </a:solidFill>
              </a:rPr>
              <a:t> huis.</a:t>
            </a:r>
            <a:r>
              <a:rPr lang="fr-BE" sz="1000" b="1" dirty="0">
                <a:solidFill>
                  <a:schemeClr val="bg1"/>
                </a:solidFill>
              </a:rPr>
              <a:t> ()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03056E-BA55-A37B-588C-C668AC6F64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867" r="-2" b="1496"/>
          <a:stretch>
            <a:fillRect/>
          </a:stretch>
        </p:blipFill>
        <p:spPr>
          <a:xfrm>
            <a:off x="0" y="0"/>
            <a:ext cx="7729268" cy="3508075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330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C8911-1C86-5608-7A60-C4E99B726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3B99FB5-81DE-3F1A-544B-7FEF340E01DC}"/>
              </a:ext>
            </a:extLst>
          </p:cNvPr>
          <p:cNvSpPr txBox="1"/>
          <p:nvPr/>
        </p:nvSpPr>
        <p:spPr>
          <a:xfrm>
            <a:off x="913757" y="5513714"/>
            <a:ext cx="10364485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>
                <a:solidFill>
                  <a:schemeClr val="bg1"/>
                </a:solidFill>
              </a:rPr>
              <a:t>  </a:t>
            </a:r>
            <a:r>
              <a:rPr lang="fr-BE" sz="4000" b="1" dirty="0" err="1">
                <a:solidFill>
                  <a:schemeClr val="bg1"/>
                </a:solidFill>
              </a:rPr>
              <a:t>Reisweg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Bezienswaardigheden</a:t>
            </a:r>
            <a:endParaRPr lang="fr-BE" sz="4000" b="1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579D5D-E02B-E6F7-87B1-863FBB55C5AC}"/>
              </a:ext>
            </a:extLst>
          </p:cNvPr>
          <p:cNvSpPr txBox="1"/>
          <p:nvPr/>
        </p:nvSpPr>
        <p:spPr>
          <a:xfrm>
            <a:off x="1275963" y="4624003"/>
            <a:ext cx="9640071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u="sng" dirty="0">
                <a:solidFill>
                  <a:schemeClr val="bg1"/>
                </a:solidFill>
              </a:rPr>
              <a:t>https://www.google.com/maps/d/edit?mid=1F5-fkFT7sN1TOQFX4aNLhrVMfJUxdjA&amp;usp=sharing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B5A084-82DE-D418-8C59-932B32FFF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57" y="760241"/>
            <a:ext cx="10364485" cy="334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44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969FD1-621A-4082-D2F5-50121FFD24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" r="-2" b="10178"/>
          <a:stretch>
            <a:fillRect/>
          </a:stretch>
        </p:blipFill>
        <p:spPr>
          <a:xfrm>
            <a:off x="950" y="0"/>
            <a:ext cx="7911474" cy="3587450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20BD82-E06F-1812-654C-96301680F1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867" r="-2" b="1496"/>
          <a:stretch>
            <a:fillRect/>
          </a:stretch>
        </p:blipFill>
        <p:spPr>
          <a:xfrm>
            <a:off x="4986068" y="3587450"/>
            <a:ext cx="7205932" cy="3270549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3CEFC5E-9BEF-6B1D-631E-8084EF5E1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460" y="2548593"/>
            <a:ext cx="2426950" cy="387771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chemeClr val="bg1"/>
                </a:solidFill>
              </a:rPr>
              <a:t>1 </a:t>
            </a:r>
            <a:r>
              <a:rPr lang="en-US" sz="1800" b="1" dirty="0" err="1">
                <a:solidFill>
                  <a:schemeClr val="bg1"/>
                </a:solidFill>
              </a:rPr>
              <a:t>maal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Overstappen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5A2976-EF3E-4D31-CE34-D98EB158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b="1" smtClean="0"/>
              <a:pPr defTabSz="914400">
                <a:spcAft>
                  <a:spcPts val="600"/>
                </a:spcAft>
              </a:pPr>
              <a:t>3</a:t>
            </a:fld>
            <a:endParaRPr lang="en-US" b="1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666835-8F5E-6A74-32F3-F31BB956EC61}"/>
              </a:ext>
            </a:extLst>
          </p:cNvPr>
          <p:cNvSpPr txBox="1"/>
          <p:nvPr/>
        </p:nvSpPr>
        <p:spPr>
          <a:xfrm>
            <a:off x="8098227" y="1008895"/>
            <a:ext cx="3471416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chemeClr val="bg1"/>
                </a:solidFill>
              </a:rPr>
              <a:t>Dag 1: </a:t>
            </a:r>
            <a:r>
              <a:rPr lang="fr-BE" sz="3200" b="1" dirty="0" err="1">
                <a:solidFill>
                  <a:schemeClr val="bg1"/>
                </a:solidFill>
              </a:rPr>
              <a:t>Trein</a:t>
            </a:r>
            <a:r>
              <a:rPr lang="fr-BE" sz="3200" b="1" dirty="0">
                <a:solidFill>
                  <a:schemeClr val="bg1"/>
                </a:solidFill>
              </a:rPr>
              <a:t> Maastricht via </a:t>
            </a:r>
            <a:r>
              <a:rPr lang="fr-BE" sz="3200" b="1" dirty="0" err="1">
                <a:solidFill>
                  <a:schemeClr val="bg1"/>
                </a:solidFill>
              </a:rPr>
              <a:t>Luik-Guillemins</a:t>
            </a:r>
            <a:r>
              <a:rPr lang="fr-BE" sz="3200" b="1" dirty="0">
                <a:solidFill>
                  <a:schemeClr val="bg1"/>
                </a:solidFill>
              </a:rPr>
              <a:t>.</a:t>
            </a:r>
            <a:r>
              <a:rPr lang="fr-BE" sz="1000" b="1" dirty="0">
                <a:solidFill>
                  <a:schemeClr val="bg1"/>
                </a:solidFill>
              </a:rPr>
              <a:t> ()</a:t>
            </a:r>
          </a:p>
        </p:txBody>
      </p:sp>
    </p:spTree>
    <p:extLst>
      <p:ext uri="{BB962C8B-B14F-4D97-AF65-F5344CB8AC3E}">
        <p14:creationId xmlns:p14="http://schemas.microsoft.com/office/powerpoint/2010/main" val="316647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8E24270-1425-1F31-3FB0-1E8E1231A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120" y="463231"/>
            <a:ext cx="7614425" cy="53441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67DCBF-A559-59E1-D0F9-06DD213BDBEE}"/>
              </a:ext>
            </a:extLst>
          </p:cNvPr>
          <p:cNvSpPr txBox="1"/>
          <p:nvPr/>
        </p:nvSpPr>
        <p:spPr>
          <a:xfrm>
            <a:off x="2289455" y="463231"/>
            <a:ext cx="635651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chemeClr val="bg1"/>
                </a:solidFill>
              </a:rPr>
              <a:t>  Bagage </a:t>
            </a:r>
            <a:r>
              <a:rPr lang="fr-BE" sz="3200" b="1" dirty="0" err="1">
                <a:solidFill>
                  <a:schemeClr val="bg1"/>
                </a:solidFill>
              </a:rPr>
              <a:t>afgeven</a:t>
            </a:r>
            <a:r>
              <a:rPr lang="fr-BE" sz="3200" b="1" dirty="0">
                <a:solidFill>
                  <a:schemeClr val="bg1"/>
                </a:solidFill>
              </a:rPr>
              <a:t> in het </a:t>
            </a:r>
            <a:r>
              <a:rPr lang="fr-BE" sz="3200" b="1" dirty="0" err="1">
                <a:solidFill>
                  <a:schemeClr val="bg1"/>
                </a:solidFill>
              </a:rPr>
              <a:t>hotel</a:t>
            </a:r>
            <a:r>
              <a:rPr lang="fr-BE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C197A7E-ED4E-784B-FC9D-36D04851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4</a:t>
            </a:fld>
            <a:endParaRPr lang="en-US" sz="2000" b="1" dirty="0"/>
          </a:p>
        </p:txBody>
      </p:sp>
      <p:pic>
        <p:nvPicPr>
          <p:cNvPr id="13" name="Image 12" descr="Une image contenant ciel, plein air, plage, nuage&#10;&#10;Le contenu généré par l’IA peut être incorrect.">
            <a:extLst>
              <a:ext uri="{FF2B5EF4-FFF2-40B4-BE49-F238E27FC236}">
                <a16:creationId xmlns:a16="http://schemas.microsoft.com/office/drawing/2014/main" id="{78B7B1CF-B700-F841-CDCD-D28E886CF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894" y="463231"/>
            <a:ext cx="2164651" cy="1672684"/>
          </a:xfrm>
          <a:prstGeom prst="rect">
            <a:avLst/>
          </a:prstGeom>
        </p:spPr>
      </p:pic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97FF62E6-DFE5-6154-52E4-878F4F927B76}"/>
              </a:ext>
            </a:extLst>
          </p:cNvPr>
          <p:cNvSpPr txBox="1">
            <a:spLocks/>
          </p:cNvSpPr>
          <p:nvPr/>
        </p:nvSpPr>
        <p:spPr>
          <a:xfrm>
            <a:off x="7658100" y="5416888"/>
            <a:ext cx="1609725" cy="3781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Hotel </a:t>
            </a:r>
            <a:r>
              <a:rPr lang="en-US" sz="1800" b="1" dirty="0" err="1">
                <a:solidFill>
                  <a:schemeClr val="bg1"/>
                </a:solidFill>
              </a:rPr>
              <a:t>Kaboem</a:t>
            </a:r>
            <a:r>
              <a:rPr lang="en-US" sz="18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7385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77467-575C-BEC5-45C6-3D6818580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E6D12D2-A6D3-98C0-9960-D8D201AF1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313" y="204555"/>
            <a:ext cx="9179374" cy="60438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31F640-EFD8-97CE-B3D2-32BC8D2B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491" y="204554"/>
            <a:ext cx="9179374" cy="1252771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/>
              <a:t>Dag 1: </a:t>
            </a:r>
            <a:r>
              <a:rPr lang="fr-BE" sz="4800" b="1" u="sng" dirty="0" err="1"/>
              <a:t>Afsluiter</a:t>
            </a:r>
            <a:r>
              <a:rPr lang="fr-BE" sz="4800" b="1" u="sng" dirty="0"/>
              <a:t> van de dag,</a:t>
            </a:r>
            <a:br>
              <a:rPr lang="fr-BE" sz="4800" b="1" u="sng" dirty="0"/>
            </a:br>
            <a:r>
              <a:rPr lang="fr-BE" sz="4800" b="1" u="sng" dirty="0" err="1"/>
              <a:t>eten</a:t>
            </a:r>
            <a:r>
              <a:rPr lang="fr-BE" sz="4800" b="1" u="sng" dirty="0"/>
              <a:t> ‘over de </a:t>
            </a:r>
            <a:r>
              <a:rPr lang="fr-BE" sz="4800" b="1" u="sng" dirty="0" err="1"/>
              <a:t>brug</a:t>
            </a:r>
            <a:r>
              <a:rPr lang="fr-BE" sz="4800" b="1" u="sng" dirty="0"/>
              <a:t>’.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065340A-FF64-265B-7E71-6A58FB8D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5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94563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BD6FC-3FC8-73B3-6392-9A699DE10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A49586-4D00-7045-D2B3-48649D06B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299" y="1316659"/>
            <a:ext cx="9317401" cy="466407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F0603F6-E60C-D259-98CE-AF0908AB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65" y="495392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2: </a:t>
            </a:r>
            <a:r>
              <a:rPr lang="fr-BE" sz="4800" b="1" u="sng" dirty="0" err="1">
                <a:solidFill>
                  <a:schemeClr val="bg1"/>
                </a:solidFill>
              </a:rPr>
              <a:t>valkenburg</a:t>
            </a:r>
            <a:r>
              <a:rPr lang="fr-BE" sz="4800" b="1" u="sng" dirty="0">
                <a:solidFill>
                  <a:schemeClr val="bg1"/>
                </a:solidFill>
              </a:rPr>
              <a:t> a/d </a:t>
            </a:r>
            <a:r>
              <a:rPr lang="fr-BE" sz="4800" b="1" u="sng" dirty="0" err="1">
                <a:solidFill>
                  <a:schemeClr val="bg1"/>
                </a:solidFill>
              </a:rPr>
              <a:t>geul</a:t>
            </a:r>
            <a:endParaRPr lang="fr-BE" sz="4800" b="1" u="sng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661F41-23C2-0FA7-3994-8B038914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6</a:t>
            </a:fld>
            <a:endParaRPr lang="en-US" sz="20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0FE35C-99FE-4CBF-6BEB-9D8DCED65EB8}"/>
              </a:ext>
            </a:extLst>
          </p:cNvPr>
          <p:cNvSpPr txBox="1"/>
          <p:nvPr/>
        </p:nvSpPr>
        <p:spPr>
          <a:xfrm>
            <a:off x="8306008" y="4657293"/>
            <a:ext cx="2448691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Mergel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4000" b="1" dirty="0" err="1">
                <a:solidFill>
                  <a:schemeClr val="bg1"/>
                </a:solidFill>
              </a:rPr>
              <a:t>grotten</a:t>
            </a:r>
            <a:r>
              <a:rPr lang="fr-BE" sz="1000" b="1" dirty="0">
                <a:solidFill>
                  <a:schemeClr val="bg1"/>
                </a:solidFill>
              </a:rPr>
              <a:t> ()</a:t>
            </a:r>
          </a:p>
        </p:txBody>
      </p:sp>
    </p:spTree>
    <p:extLst>
      <p:ext uri="{BB962C8B-B14F-4D97-AF65-F5344CB8AC3E}">
        <p14:creationId xmlns:p14="http://schemas.microsoft.com/office/powerpoint/2010/main" val="2621615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EA1C3-7A18-71C9-6498-7311D2BCC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45794-9986-E764-AF6E-E3FB6FC59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65" y="495392"/>
            <a:ext cx="8645332" cy="58672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32DE2-87BD-BB24-8E5E-32C9DDB5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65" y="495392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2: </a:t>
            </a:r>
            <a:r>
              <a:rPr lang="fr-BE" sz="4800" b="1" u="sng" dirty="0" err="1"/>
              <a:t>valkenburg</a:t>
            </a:r>
            <a:r>
              <a:rPr lang="fr-BE" sz="4800" b="1" u="sng" dirty="0"/>
              <a:t> a/d </a:t>
            </a:r>
            <a:r>
              <a:rPr lang="fr-BE" sz="4800" b="1" u="sng" dirty="0" err="1"/>
              <a:t>geul</a:t>
            </a:r>
            <a:endParaRPr lang="fr-BE" sz="4800" b="1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5D91E9-DFF7-EF31-94A1-04141F45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7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A21074-A9E6-6C77-BDAD-DCBF91D2C166}"/>
              </a:ext>
            </a:extLst>
          </p:cNvPr>
          <p:cNvSpPr txBox="1"/>
          <p:nvPr/>
        </p:nvSpPr>
        <p:spPr>
          <a:xfrm>
            <a:off x="1771365" y="5668844"/>
            <a:ext cx="2133885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Tarrasje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65DBDD8-D60A-F283-3A1A-29B2C37E4095}"/>
              </a:ext>
            </a:extLst>
          </p:cNvPr>
          <p:cNvSpPr txBox="1"/>
          <p:nvPr/>
        </p:nvSpPr>
        <p:spPr>
          <a:xfrm>
            <a:off x="7735093" y="5668844"/>
            <a:ext cx="268160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Wandeling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243401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92001-A6D5-078D-F940-C4ACC98A7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8D21A64-DD61-536F-74E1-DE642E015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690" y="279698"/>
            <a:ext cx="8654617" cy="59687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9604B94-1B6E-874A-DE23-42EB449C3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689" y="279698"/>
            <a:ext cx="865461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2: </a:t>
            </a:r>
            <a:r>
              <a:rPr lang="fr-BE" sz="4800" b="1" u="sng" dirty="0" err="1"/>
              <a:t>valkenburg</a:t>
            </a:r>
            <a:r>
              <a:rPr lang="fr-BE" sz="4800" b="1" u="sng" dirty="0"/>
              <a:t> a/d </a:t>
            </a:r>
            <a:r>
              <a:rPr lang="fr-BE" sz="4800" b="1" u="sng" dirty="0" err="1"/>
              <a:t>geul</a:t>
            </a:r>
            <a:r>
              <a:rPr lang="fr-BE" sz="4800" b="1" u="sng" dirty="0"/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3C4D401-5D5F-D35B-B568-10F306F1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8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07FB8B-EAC9-131A-F847-36CAE50EEF6F}"/>
              </a:ext>
            </a:extLst>
          </p:cNvPr>
          <p:cNvSpPr txBox="1"/>
          <p:nvPr/>
        </p:nvSpPr>
        <p:spPr>
          <a:xfrm>
            <a:off x="7553588" y="5848289"/>
            <a:ext cx="286971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Kabelbaan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Wandeling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2E2B0F-8363-F99F-1C4D-7D46079176FC}"/>
              </a:ext>
            </a:extLst>
          </p:cNvPr>
          <p:cNvSpPr txBox="1"/>
          <p:nvPr/>
        </p:nvSpPr>
        <p:spPr>
          <a:xfrm>
            <a:off x="1768688" y="1100965"/>
            <a:ext cx="2958859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Wilhelminatoren</a:t>
            </a:r>
            <a:r>
              <a:rPr lang="fr-BE" sz="1000" b="1" dirty="0">
                <a:solidFill>
                  <a:schemeClr val="bg1"/>
                </a:solidFill>
              </a:rPr>
              <a:t> ()</a:t>
            </a:r>
          </a:p>
        </p:txBody>
      </p:sp>
    </p:spTree>
    <p:extLst>
      <p:ext uri="{BB962C8B-B14F-4D97-AF65-F5344CB8AC3E}">
        <p14:creationId xmlns:p14="http://schemas.microsoft.com/office/powerpoint/2010/main" val="3501700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FACB4-0156-C5CE-B052-5F94FBA3E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6F21A81-028D-F456-8EDB-47B8B934B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313" y="204555"/>
            <a:ext cx="9179374" cy="60438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F31D942-6C67-E407-2158-07550C36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491" y="204554"/>
            <a:ext cx="9179374" cy="1252771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/>
              <a:t>Dag 2: </a:t>
            </a:r>
            <a:r>
              <a:rPr lang="fr-BE" sz="4800" b="1" u="sng" dirty="0" err="1"/>
              <a:t>Afsluiter</a:t>
            </a:r>
            <a:r>
              <a:rPr lang="fr-BE" sz="4800" b="1" u="sng" dirty="0"/>
              <a:t> van de dag,</a:t>
            </a:r>
            <a:br>
              <a:rPr lang="fr-BE" sz="4800" b="1" u="sng" dirty="0"/>
            </a:br>
            <a:r>
              <a:rPr lang="fr-BE" sz="4800" b="1" u="sng" dirty="0" err="1"/>
              <a:t>eten</a:t>
            </a:r>
            <a:r>
              <a:rPr lang="fr-BE" sz="4800" b="1" u="sng" dirty="0"/>
              <a:t> ‘over de </a:t>
            </a:r>
            <a:r>
              <a:rPr lang="fr-BE" sz="4800" b="1" u="sng" dirty="0" err="1"/>
              <a:t>brug</a:t>
            </a:r>
            <a:r>
              <a:rPr lang="fr-BE" sz="4800" b="1" u="sng" dirty="0"/>
              <a:t>’.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379006-BC79-AD10-E451-74AA30E9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9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ECC133-9C76-3FA3-B2AB-B912939DB84B}"/>
              </a:ext>
            </a:extLst>
          </p:cNvPr>
          <p:cNvSpPr txBox="1"/>
          <p:nvPr/>
        </p:nvSpPr>
        <p:spPr>
          <a:xfrm>
            <a:off x="8004083" y="5540513"/>
            <a:ext cx="268160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>
                <a:solidFill>
                  <a:schemeClr val="bg1"/>
                </a:solidFill>
              </a:rPr>
              <a:t>Maastricht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489743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f4cd65-d4d6-4cd7-a5e1-d72475921089">
      <Terms xmlns="http://schemas.microsoft.com/office/infopath/2007/PartnerControls"/>
    </lcf76f155ced4ddcb4097134ff3c332f>
    <TaxCatchAll xmlns="55e382e0-3bb9-496e-a470-66237f96e3a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B003F9DC7E35409581A3EF0745E3EE" ma:contentTypeVersion="18" ma:contentTypeDescription="Een nieuw document maken." ma:contentTypeScope="" ma:versionID="c051a5b305657f5d7a4d59007bc4e04f">
  <xsd:schema xmlns:xsd="http://www.w3.org/2001/XMLSchema" xmlns:xs="http://www.w3.org/2001/XMLSchema" xmlns:p="http://schemas.microsoft.com/office/2006/metadata/properties" xmlns:ns2="b2f4cd65-d4d6-4cd7-a5e1-d72475921089" xmlns:ns3="c98855c5-d10c-46e1-80c1-98fdb24fd7ff" xmlns:ns4="55e382e0-3bb9-496e-a470-66237f96e3a2" targetNamespace="http://schemas.microsoft.com/office/2006/metadata/properties" ma:root="true" ma:fieldsID="6ee7b61beabb1664e8cf6af419049b39" ns2:_="" ns3:_="" ns4:_="">
    <xsd:import namespace="b2f4cd65-d4d6-4cd7-a5e1-d72475921089"/>
    <xsd:import namespace="c98855c5-d10c-46e1-80c1-98fdb24fd7ff"/>
    <xsd:import namespace="55e382e0-3bb9-496e-a470-66237f96e3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4cd65-d4d6-4cd7-a5e1-d724759210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0e905562-9620-45f5-92e3-c10dca4027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855c5-d10c-46e1-80c1-98fdb24fd7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382e0-3bb9-496e-a470-66237f96e3a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220b71cb-8819-4415-8ef7-f540ae2a6acd}" ma:internalName="TaxCatchAll" ma:showField="CatchAllData" ma:web="c98855c5-d10c-46e1-80c1-98fdb24fd7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49E8F7-135A-46BE-B5BC-136D776797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4B3FD8-3236-4604-8116-DFB2646BFE42}">
  <ds:schemaRefs>
    <ds:schemaRef ds:uri="http://schemas.openxmlformats.org/package/2006/metadata/core-properties"/>
    <ds:schemaRef ds:uri="http://www.w3.org/XML/1998/namespace"/>
    <ds:schemaRef ds:uri="http://purl.org/dc/elements/1.1/"/>
    <ds:schemaRef ds:uri="55e382e0-3bb9-496e-a470-66237f96e3a2"/>
    <ds:schemaRef ds:uri="b2f4cd65-d4d6-4cd7-a5e1-d72475921089"/>
    <ds:schemaRef ds:uri="http://schemas.microsoft.com/office/2006/documentManagement/types"/>
    <ds:schemaRef ds:uri="http://purl.org/dc/terms/"/>
    <ds:schemaRef ds:uri="c98855c5-d10c-46e1-80c1-98fdb24fd7ff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0E6E199-4B6B-4521-AFB3-B0BD3C3788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f4cd65-d4d6-4cd7-a5e1-d72475921089"/>
    <ds:schemaRef ds:uri="c98855c5-d10c-46e1-80c1-98fdb24fd7ff"/>
    <ds:schemaRef ds:uri="55e382e0-3bb9-496e-a470-66237f96e3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25</TotalTime>
  <Words>257</Words>
  <Application>Microsoft Office PowerPoint</Application>
  <PresentationFormat>Grand écran</PresentationFormat>
  <Paragraphs>64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Tw Cen MT</vt:lpstr>
      <vt:lpstr>Circuit</vt:lpstr>
      <vt:lpstr>Présentation PowerPoint</vt:lpstr>
      <vt:lpstr>Présentation PowerPoint</vt:lpstr>
      <vt:lpstr>Présentation PowerPoint</vt:lpstr>
      <vt:lpstr>Présentation PowerPoint</vt:lpstr>
      <vt:lpstr>Dag 1: Afsluiter van de dag, eten ‘over de brug’.</vt:lpstr>
      <vt:lpstr>Dag 2: valkenburg a/d geul</vt:lpstr>
      <vt:lpstr>Dag 2: valkenburg a/d geul</vt:lpstr>
      <vt:lpstr>Dag 2: valkenburg a/d geul.</vt:lpstr>
      <vt:lpstr>Dag 2: Afsluiter van de dag, eten ‘over de brug’.</vt:lpstr>
      <vt:lpstr>Présentation PowerPoint</vt:lpstr>
      <vt:lpstr>Présentation PowerPoint</vt:lpstr>
      <vt:lpstr>Dag 3: Afsluiter van de dag, eten ‘over de brug’.</vt:lpstr>
      <vt:lpstr>Maastricht DAG 4.</vt:lpstr>
      <vt:lpstr>Dag 4: Maastricht centrum</vt:lpstr>
      <vt:lpstr>Dag 4: Afsluiter van de dag, eten ‘over de brug’.</vt:lpstr>
      <vt:lpstr>via  luik-guillemins</vt:lpstr>
    </vt:vector>
  </TitlesOfParts>
  <Company>NMBS - YPTO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Reis Maastricht</dc:title>
  <dc:creator>Hendrik Trypsteen</dc:creator>
  <cp:lastModifiedBy>hendrik Trypsteen</cp:lastModifiedBy>
  <cp:revision>171</cp:revision>
  <cp:lastPrinted>2025-03-09T09:09:45Z</cp:lastPrinted>
  <dcterms:created xsi:type="dcterms:W3CDTF">2025-02-25T06:24:37Z</dcterms:created>
  <dcterms:modified xsi:type="dcterms:W3CDTF">2026-05-25T15:07:14Z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c19387-3134-4ca8-87e2-20d2b663daf3_Enabled">
    <vt:lpwstr>true</vt:lpwstr>
  </property>
  <property fmtid="{D5CDD505-2E9C-101B-9397-08002B2CF9AE}" pid="3" name="MSIP_Label_47c19387-3134-4ca8-87e2-20d2b663daf3_SetDate">
    <vt:lpwstr>2025-02-25T06:28:53Z</vt:lpwstr>
  </property>
  <property fmtid="{D5CDD505-2E9C-101B-9397-08002B2CF9AE}" pid="4" name="MSIP_Label_47c19387-3134-4ca8-87e2-20d2b663daf3_Method">
    <vt:lpwstr>Standard</vt:lpwstr>
  </property>
  <property fmtid="{D5CDD505-2E9C-101B-9397-08002B2CF9AE}" pid="5" name="MSIP_Label_47c19387-3134-4ca8-87e2-20d2b663daf3_Name">
    <vt:lpwstr>Restricted distribution</vt:lpwstr>
  </property>
  <property fmtid="{D5CDD505-2E9C-101B-9397-08002B2CF9AE}" pid="6" name="MSIP_Label_47c19387-3134-4ca8-87e2-20d2b663daf3_SiteId">
    <vt:lpwstr>7919ea65-4c52-4980-bfcd-ce7ffd32f1ea</vt:lpwstr>
  </property>
  <property fmtid="{D5CDD505-2E9C-101B-9397-08002B2CF9AE}" pid="7" name="MSIP_Label_47c19387-3134-4ca8-87e2-20d2b663daf3_ActionId">
    <vt:lpwstr>545b4458-2aad-4a61-a437-03dc5ff8a64c</vt:lpwstr>
  </property>
  <property fmtid="{D5CDD505-2E9C-101B-9397-08002B2CF9AE}" pid="8" name="MSIP_Label_47c19387-3134-4ca8-87e2-20d2b663daf3_ContentBits">
    <vt:lpwstr>0</vt:lpwstr>
  </property>
  <property fmtid="{D5CDD505-2E9C-101B-9397-08002B2CF9AE}" pid="9" name="ContentTypeId">
    <vt:lpwstr>0x01010092B003F9DC7E35409581A3EF0745E3EE</vt:lpwstr>
  </property>
</Properties>
</file>