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notesMasterIdLst>
    <p:notesMasterId r:id="rId30"/>
  </p:notesMasterIdLst>
  <p:sldIdLst>
    <p:sldId id="256" r:id="rId5"/>
    <p:sldId id="302" r:id="rId6"/>
    <p:sldId id="258" r:id="rId7"/>
    <p:sldId id="260" r:id="rId8"/>
    <p:sldId id="279" r:id="rId9"/>
    <p:sldId id="280" r:id="rId10"/>
    <p:sldId id="305" r:id="rId11"/>
    <p:sldId id="309" r:id="rId12"/>
    <p:sldId id="303" r:id="rId13"/>
    <p:sldId id="308" r:id="rId14"/>
    <p:sldId id="281" r:id="rId15"/>
    <p:sldId id="307" r:id="rId16"/>
    <p:sldId id="310" r:id="rId17"/>
    <p:sldId id="282" r:id="rId18"/>
    <p:sldId id="287" r:id="rId19"/>
    <p:sldId id="300" r:id="rId20"/>
    <p:sldId id="285" r:id="rId21"/>
    <p:sldId id="296" r:id="rId22"/>
    <p:sldId id="286" r:id="rId23"/>
    <p:sldId id="288" r:id="rId24"/>
    <p:sldId id="289" r:id="rId25"/>
    <p:sldId id="290" r:id="rId26"/>
    <p:sldId id="293" r:id="rId27"/>
    <p:sldId id="295" r:id="rId28"/>
    <p:sldId id="297" r:id="rId2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8948A1-C8DD-5BC4-ACEC-E11DE44D5EDD}" name="hendrik Trypsteen" initials="hT" userId="45b5387b12043cd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4E44B-786B-4030-9DA0-B447D95098AD}" v="59" dt="2025-02-28T14:48:15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rik Trypsteen" userId="fd82ea10-16b6-4d24-85fb-8b3a1eb78ece" providerId="ADAL" clId="{0A54E44B-786B-4030-9DA0-B447D95098AD}"/>
    <pc:docChg chg="undo custSel addSld delSld modSld sldOrd modMainMaster addSection delSection">
      <pc:chgData name="Hendrik Trypsteen" userId="fd82ea10-16b6-4d24-85fb-8b3a1eb78ece" providerId="ADAL" clId="{0A54E44B-786B-4030-9DA0-B447D95098AD}" dt="2025-02-28T14:57:26.803" v="1313" actId="6549"/>
      <pc:docMkLst>
        <pc:docMk/>
      </pc:docMkLst>
      <pc:sldChg chg="addSp delSp modSp mod setBg">
        <pc:chgData name="Hendrik Trypsteen" userId="fd82ea10-16b6-4d24-85fb-8b3a1eb78ece" providerId="ADAL" clId="{0A54E44B-786B-4030-9DA0-B447D95098AD}" dt="2025-02-28T14:47:40.477" v="1193" actId="1076"/>
        <pc:sldMkLst>
          <pc:docMk/>
          <pc:sldMk cId="986118244" sldId="256"/>
        </pc:sldMkLst>
        <pc:spChg chg="del mod">
          <ac:chgData name="Hendrik Trypsteen" userId="fd82ea10-16b6-4d24-85fb-8b3a1eb78ece" providerId="ADAL" clId="{0A54E44B-786B-4030-9DA0-B447D95098AD}" dt="2025-02-28T14:46:20.593" v="1165" actId="478"/>
          <ac:spMkLst>
            <pc:docMk/>
            <pc:sldMk cId="986118244" sldId="256"/>
            <ac:spMk id="2" creationId="{1C031976-67B4-3691-EE49-2825C79FC930}"/>
          </ac:spMkLst>
        </pc:spChg>
        <pc:spChg chg="mod">
          <ac:chgData name="Hendrik Trypsteen" userId="fd82ea10-16b6-4d24-85fb-8b3a1eb78ece" providerId="ADAL" clId="{0A54E44B-786B-4030-9DA0-B447D95098AD}" dt="2025-02-28T14:47:40.477" v="1193" actId="1076"/>
          <ac:spMkLst>
            <pc:docMk/>
            <pc:sldMk cId="986118244" sldId="256"/>
            <ac:spMk id="3" creationId="{90A72C2D-DE73-5A75-EA49-0BA7AD3C380A}"/>
          </ac:spMkLst>
        </pc:spChg>
        <pc:spChg chg="add del mod">
          <ac:chgData name="Hendrik Trypsteen" userId="fd82ea10-16b6-4d24-85fb-8b3a1eb78ece" providerId="ADAL" clId="{0A54E44B-786B-4030-9DA0-B447D95098AD}" dt="2025-02-28T14:47:21.757" v="1169" actId="478"/>
          <ac:spMkLst>
            <pc:docMk/>
            <pc:sldMk cId="986118244" sldId="256"/>
            <ac:spMk id="5" creationId="{1C4920E3-E2EB-1138-C9CD-E6D99D7946D3}"/>
          </ac:spMkLst>
        </pc:spChg>
      </pc:sldChg>
      <pc:sldChg chg="addSp delSp modSp del mod modClrScheme chgLayout">
        <pc:chgData name="Hendrik Trypsteen" userId="fd82ea10-16b6-4d24-85fb-8b3a1eb78ece" providerId="ADAL" clId="{0A54E44B-786B-4030-9DA0-B447D95098AD}" dt="2025-02-28T07:16:32.373" v="330" actId="2696"/>
        <pc:sldMkLst>
          <pc:docMk/>
          <pc:sldMk cId="3596261956" sldId="257"/>
        </pc:sldMkLst>
        <pc:spChg chg="mod ord">
          <ac:chgData name="Hendrik Trypsteen" userId="fd82ea10-16b6-4d24-85fb-8b3a1eb78ece" providerId="ADAL" clId="{0A54E44B-786B-4030-9DA0-B447D95098AD}" dt="2025-02-28T07:15:24.208" v="240" actId="6549"/>
          <ac:spMkLst>
            <pc:docMk/>
            <pc:sldMk cId="3596261956" sldId="257"/>
            <ac:spMk id="2" creationId="{3BE8170D-B362-C211-C171-76D3E8283F36}"/>
          </ac:spMkLst>
        </pc:spChg>
        <pc:spChg chg="mod ord">
          <ac:chgData name="Hendrik Trypsteen" userId="fd82ea10-16b6-4d24-85fb-8b3a1eb78ece" providerId="ADAL" clId="{0A54E44B-786B-4030-9DA0-B447D95098AD}" dt="2025-02-28T07:15:47.887" v="327" actId="20577"/>
          <ac:spMkLst>
            <pc:docMk/>
            <pc:sldMk cId="3596261956" sldId="257"/>
            <ac:spMk id="3" creationId="{26319BC8-DEEA-47E7-7A73-9CD2BEA3902E}"/>
          </ac:spMkLst>
        </pc:spChg>
        <pc:spChg chg="del">
          <ac:chgData name="Hendrik Trypsteen" userId="fd82ea10-16b6-4d24-85fb-8b3a1eb78ece" providerId="ADAL" clId="{0A54E44B-786B-4030-9DA0-B447D95098AD}" dt="2025-02-28T06:52:58.389" v="141" actId="478"/>
          <ac:spMkLst>
            <pc:docMk/>
            <pc:sldMk cId="3596261956" sldId="257"/>
            <ac:spMk id="4" creationId="{C104F5DE-7EF7-2607-99C3-1FE191C199D8}"/>
          </ac:spMkLst>
        </pc:spChg>
        <pc:spChg chg="add del mod ord">
          <ac:chgData name="Hendrik Trypsteen" userId="fd82ea10-16b6-4d24-85fb-8b3a1eb78ece" providerId="ADAL" clId="{0A54E44B-786B-4030-9DA0-B447D95098AD}" dt="2025-02-28T06:54:00.042" v="147" actId="700"/>
          <ac:spMkLst>
            <pc:docMk/>
            <pc:sldMk cId="3596261956" sldId="257"/>
            <ac:spMk id="5" creationId="{0402DB1E-4B6C-23B7-246B-0D394EEB7496}"/>
          </ac:spMkLst>
        </pc:spChg>
        <pc:spChg chg="add del mod ord">
          <ac:chgData name="Hendrik Trypsteen" userId="fd82ea10-16b6-4d24-85fb-8b3a1eb78ece" providerId="ADAL" clId="{0A54E44B-786B-4030-9DA0-B447D95098AD}" dt="2025-02-28T06:54:04.921" v="148" actId="478"/>
          <ac:spMkLst>
            <pc:docMk/>
            <pc:sldMk cId="3596261956" sldId="257"/>
            <ac:spMk id="6" creationId="{CC36A4E5-DE61-11EB-3EA3-6AD6BAD2CA54}"/>
          </ac:spMkLst>
        </pc:spChg>
        <pc:spChg chg="add del mod ord">
          <ac:chgData name="Hendrik Trypsteen" userId="fd82ea10-16b6-4d24-85fb-8b3a1eb78ece" providerId="ADAL" clId="{0A54E44B-786B-4030-9DA0-B447D95098AD}" dt="2025-02-28T06:54:06.058" v="149" actId="478"/>
          <ac:spMkLst>
            <pc:docMk/>
            <pc:sldMk cId="3596261956" sldId="257"/>
            <ac:spMk id="7" creationId="{64001EDA-A40B-47AF-7C4B-4002B5ADB711}"/>
          </ac:spMkLst>
        </pc:spChg>
        <pc:spChg chg="add del mod ord">
          <ac:chgData name="Hendrik Trypsteen" userId="fd82ea10-16b6-4d24-85fb-8b3a1eb78ece" providerId="ADAL" clId="{0A54E44B-786B-4030-9DA0-B447D95098AD}" dt="2025-02-28T07:15:39.752" v="290" actId="27636"/>
          <ac:spMkLst>
            <pc:docMk/>
            <pc:sldMk cId="3596261956" sldId="257"/>
            <ac:spMk id="8" creationId="{E0A423DE-BF94-5B60-B9D5-78367CE3AFC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9" creationId="{56F1A4E8-D11A-0B4A-A6AE-07A39655084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0" creationId="{76D52D26-C403-12E8-85E0-71529ECF846A}"/>
          </ac:spMkLst>
        </pc:spChg>
        <pc:spChg chg="add del mod ord">
          <ac:chgData name="Hendrik Trypsteen" userId="fd82ea10-16b6-4d24-85fb-8b3a1eb78ece" providerId="ADAL" clId="{0A54E44B-786B-4030-9DA0-B447D95098AD}" dt="2025-02-28T06:54:32.503" v="154" actId="700"/>
          <ac:spMkLst>
            <pc:docMk/>
            <pc:sldMk cId="3596261956" sldId="257"/>
            <ac:spMk id="11" creationId="{E79BF3F2-72FF-84E3-C7ED-892D3C7EF030}"/>
          </ac:spMkLst>
        </pc:spChg>
      </pc:sldChg>
      <pc:sldChg chg="addSp delSp modSp new mod ord setBg modClrScheme chgLayout">
        <pc:chgData name="Hendrik Trypsteen" userId="fd82ea10-16b6-4d24-85fb-8b3a1eb78ece" providerId="ADAL" clId="{0A54E44B-786B-4030-9DA0-B447D95098AD}" dt="2025-02-28T14:45:31.603" v="1160" actId="207"/>
        <pc:sldMkLst>
          <pc:docMk/>
          <pc:sldMk cId="3166471079" sldId="258"/>
        </pc:sldMkLst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2" creationId="{B30722EC-5805-D46F-A15E-EA30383AC932}"/>
          </ac:spMkLst>
        </pc:spChg>
        <pc:spChg chg="add del mod">
          <ac:chgData name="Hendrik Trypsteen" userId="fd82ea10-16b6-4d24-85fb-8b3a1eb78ece" providerId="ADAL" clId="{0A54E44B-786B-4030-9DA0-B447D95098AD}" dt="2025-02-28T14:44:29.802" v="1132" actId="478"/>
          <ac:spMkLst>
            <pc:docMk/>
            <pc:sldMk cId="3166471079" sldId="258"/>
            <ac:spMk id="3" creationId="{DA1E4A4B-1E2F-8C5F-FC4B-F60B44DC8F18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3" creationId="{E0BAF81F-D892-B29F-5A9F-039DD09FF373}"/>
          </ac:spMkLst>
        </pc:spChg>
        <pc:spChg chg="del mod ord">
          <ac:chgData name="Hendrik Trypsteen" userId="fd82ea10-16b6-4d24-85fb-8b3a1eb78ece" providerId="ADAL" clId="{0A54E44B-786B-4030-9DA0-B447D95098AD}" dt="2025-02-28T06:53:34.542" v="145" actId="700"/>
          <ac:spMkLst>
            <pc:docMk/>
            <pc:sldMk cId="3166471079" sldId="258"/>
            <ac:spMk id="4" creationId="{F668F585-0F83-F251-7F65-389C12155BF2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5" creationId="{A46997A0-E79F-4999-94F4-B52A2A0C7F28}"/>
          </ac:spMkLst>
        </pc:spChg>
        <pc:spChg chg="add del mod">
          <ac:chgData name="Hendrik Trypsteen" userId="fd82ea10-16b6-4d24-85fb-8b3a1eb78ece" providerId="ADAL" clId="{0A54E44B-786B-4030-9DA0-B447D95098AD}" dt="2025-02-28T14:44:28.898" v="1131" actId="478"/>
          <ac:spMkLst>
            <pc:docMk/>
            <pc:sldMk cId="3166471079" sldId="258"/>
            <ac:spMk id="5" creationId="{F45D5F95-2C8B-5774-1560-174E54125FB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6" creationId="{65B58F2A-F439-E54C-05EC-1DC1E7E1AF85}"/>
          </ac:spMkLst>
        </pc:spChg>
        <pc:spChg chg="add del mod ord">
          <ac:chgData name="Hendrik Trypsteen" userId="fd82ea10-16b6-4d24-85fb-8b3a1eb78ece" providerId="ADAL" clId="{0A54E44B-786B-4030-9DA0-B447D95098AD}" dt="2025-02-28T06:54:49.539" v="155" actId="700"/>
          <ac:spMkLst>
            <pc:docMk/>
            <pc:sldMk cId="3166471079" sldId="258"/>
            <ac:spMk id="7" creationId="{37931A04-B043-3018-40D2-E4C280AAE70D}"/>
          </ac:spMkLst>
        </pc:spChg>
        <pc:spChg chg="add mod ord">
          <ac:chgData name="Hendrik Trypsteen" userId="fd82ea10-16b6-4d24-85fb-8b3a1eb78ece" providerId="ADAL" clId="{0A54E44B-786B-4030-9DA0-B447D95098AD}" dt="2025-02-28T14:45:31.603" v="1160" actId="207"/>
          <ac:spMkLst>
            <pc:docMk/>
            <pc:sldMk cId="3166471079" sldId="258"/>
            <ac:spMk id="8" creationId="{C3950E69-3772-9882-65D6-255372A462CF}"/>
          </ac:spMkLst>
        </pc:spChg>
        <pc:spChg chg="add del mod ord">
          <ac:chgData name="Hendrik Trypsteen" userId="fd82ea10-16b6-4d24-85fb-8b3a1eb78ece" providerId="ADAL" clId="{0A54E44B-786B-4030-9DA0-B447D95098AD}" dt="2025-02-28T06:54:52.609" v="156" actId="478"/>
          <ac:spMkLst>
            <pc:docMk/>
            <pc:sldMk cId="3166471079" sldId="258"/>
            <ac:spMk id="9" creationId="{5BDA2AE6-EE42-563F-3449-47ECF79F8C18}"/>
          </ac:spMkLst>
        </pc:spChg>
        <pc:spChg chg="add del mod ord">
          <ac:chgData name="Hendrik Trypsteen" userId="fd82ea10-16b6-4d24-85fb-8b3a1eb78ece" providerId="ADAL" clId="{0A54E44B-786B-4030-9DA0-B447D95098AD}" dt="2025-02-28T07:12:11.032" v="175" actId="931"/>
          <ac:spMkLst>
            <pc:docMk/>
            <pc:sldMk cId="3166471079" sldId="258"/>
            <ac:spMk id="10" creationId="{11B06C14-6C33-BFFD-4863-7EC5C5D51E9D}"/>
          </ac:spMkLst>
        </pc:spChg>
        <pc:spChg chg="add mod ord">
          <ac:chgData name="Hendrik Trypsteen" userId="fd82ea10-16b6-4d24-85fb-8b3a1eb78ece" providerId="ADAL" clId="{0A54E44B-786B-4030-9DA0-B447D95098AD}" dt="2025-02-28T14:45:01.553" v="1159" actId="27636"/>
          <ac:spMkLst>
            <pc:docMk/>
            <pc:sldMk cId="3166471079" sldId="258"/>
            <ac:spMk id="11" creationId="{93CEFC5E-9BEF-6B1D-631E-8084EF5E174D}"/>
          </ac:spMkLst>
        </pc:spChg>
        <pc:spChg chg="add del mod ord">
          <ac:chgData name="Hendrik Trypsteen" userId="fd82ea10-16b6-4d24-85fb-8b3a1eb78ece" providerId="ADAL" clId="{0A54E44B-786B-4030-9DA0-B447D95098AD}" dt="2025-02-28T07:14:18.978" v="178" actId="931"/>
          <ac:spMkLst>
            <pc:docMk/>
            <pc:sldMk cId="3166471079" sldId="258"/>
            <ac:spMk id="12" creationId="{309BE0F1-FA99-C02B-A8DB-2FA8BBB176B6}"/>
          </ac:spMkLst>
        </pc:spChg>
        <pc:picChg chg="add del mod">
          <ac:chgData name="Hendrik Trypsteen" userId="fd82ea10-16b6-4d24-85fb-8b3a1eb78ece" providerId="ADAL" clId="{0A54E44B-786B-4030-9DA0-B447D95098AD}" dt="2025-02-28T14:44:25.363" v="1129" actId="478"/>
          <ac:picMkLst>
            <pc:docMk/>
            <pc:sldMk cId="3166471079" sldId="258"/>
            <ac:picMk id="14" creationId="{103E43BE-4E77-52B4-D49A-8C18DBA51BF1}"/>
          </ac:picMkLst>
        </pc:picChg>
        <pc:picChg chg="add del mod">
          <ac:chgData name="Hendrik Trypsteen" userId="fd82ea10-16b6-4d24-85fb-8b3a1eb78ece" providerId="ADAL" clId="{0A54E44B-786B-4030-9DA0-B447D95098AD}" dt="2025-02-28T14:44:26.624" v="1130" actId="478"/>
          <ac:picMkLst>
            <pc:docMk/>
            <pc:sldMk cId="3166471079" sldId="258"/>
            <ac:picMk id="16" creationId="{F04BF617-D988-2107-3C8A-4AF2FA61DE9E}"/>
          </ac:picMkLst>
        </pc:picChg>
      </pc:sldChg>
      <pc:sldChg chg="addSp delSp modSp mod setBg">
        <pc:chgData name="Hendrik Trypsteen" userId="fd82ea10-16b6-4d24-85fb-8b3a1eb78ece" providerId="ADAL" clId="{0A54E44B-786B-4030-9DA0-B447D95098AD}" dt="2025-02-28T14:49:06.731" v="1242" actId="1076"/>
        <pc:sldMkLst>
          <pc:docMk/>
          <pc:sldMk cId="3174655402" sldId="259"/>
        </pc:sldMkLst>
        <pc:spChg chg="add del mod">
          <ac:chgData name="Hendrik Trypsteen" userId="fd82ea10-16b6-4d24-85fb-8b3a1eb78ece" providerId="ADAL" clId="{0A54E44B-786B-4030-9DA0-B447D95098AD}" dt="2025-02-28T07:20:51.275" v="333" actId="931"/>
          <ac:spMkLst>
            <pc:docMk/>
            <pc:sldMk cId="3174655402" sldId="259"/>
            <ac:spMk id="3" creationId="{034FAFDD-D74D-B2F0-5E6C-DD08C750FF33}"/>
          </ac:spMkLst>
        </pc:spChg>
        <pc:spChg chg="add del mod">
          <ac:chgData name="Hendrik Trypsteen" userId="fd82ea10-16b6-4d24-85fb-8b3a1eb78ece" providerId="ADAL" clId="{0A54E44B-786B-4030-9DA0-B447D95098AD}" dt="2025-02-28T14:48:21.595" v="1197" actId="478"/>
          <ac:spMkLst>
            <pc:docMk/>
            <pc:sldMk cId="3174655402" sldId="259"/>
            <ac:spMk id="3" creationId="{5EB9AA44-2D25-3489-CDDE-C5C151172FE7}"/>
          </ac:spMkLst>
        </pc:spChg>
        <pc:spChg chg="add del mod">
          <ac:chgData name="Hendrik Trypsteen" userId="fd82ea10-16b6-4d24-85fb-8b3a1eb78ece" providerId="ADAL" clId="{0A54E44B-786B-4030-9DA0-B447D95098AD}" dt="2025-02-28T14:48:24.731" v="1199" actId="478"/>
          <ac:spMkLst>
            <pc:docMk/>
            <pc:sldMk cId="3174655402" sldId="259"/>
            <ac:spMk id="5" creationId="{BAA44726-750E-8E9C-6B5A-9716DE2D22D1}"/>
          </ac:spMkLst>
        </pc:spChg>
        <pc:spChg chg="add del mod">
          <ac:chgData name="Hendrik Trypsteen" userId="fd82ea10-16b6-4d24-85fb-8b3a1eb78ece" providerId="ADAL" clId="{0A54E44B-786B-4030-9DA0-B447D95098AD}" dt="2025-02-28T07:24:11.038" v="340" actId="931"/>
          <ac:spMkLst>
            <pc:docMk/>
            <pc:sldMk cId="3174655402" sldId="259"/>
            <ac:spMk id="5" creationId="{DC8A2CE7-4564-4AB0-025B-FFAECA8BC923}"/>
          </ac:spMkLst>
        </pc:spChg>
        <pc:spChg chg="mod">
          <ac:chgData name="Hendrik Trypsteen" userId="fd82ea10-16b6-4d24-85fb-8b3a1eb78ece" providerId="ADAL" clId="{0A54E44B-786B-4030-9DA0-B447D95098AD}" dt="2025-02-28T14:49:06.731" v="1242" actId="1076"/>
          <ac:spMkLst>
            <pc:docMk/>
            <pc:sldMk cId="3174655402" sldId="259"/>
            <ac:spMk id="8" creationId="{C3950E69-3772-9882-65D6-255372A462CF}"/>
          </ac:spMkLst>
        </pc:spChg>
        <pc:spChg chg="mod">
          <ac:chgData name="Hendrik Trypsteen" userId="fd82ea10-16b6-4d24-85fb-8b3a1eb78ece" providerId="ADAL" clId="{0A54E44B-786B-4030-9DA0-B447D95098AD}" dt="2025-02-28T14:48:46.956" v="1208" actId="207"/>
          <ac:spMkLst>
            <pc:docMk/>
            <pc:sldMk cId="3174655402" sldId="259"/>
            <ac:spMk id="11" creationId="{93CEFC5E-9BEF-6B1D-631E-8084EF5E174D}"/>
          </ac:spMkLst>
        </pc:spChg>
        <pc:picChg chg="add del mod">
          <ac:chgData name="Hendrik Trypsteen" userId="fd82ea10-16b6-4d24-85fb-8b3a1eb78ece" providerId="ADAL" clId="{0A54E44B-786B-4030-9DA0-B447D95098AD}" dt="2025-02-28T14:48:23.261" v="1198" actId="478"/>
          <ac:picMkLst>
            <pc:docMk/>
            <pc:sldMk cId="3174655402" sldId="259"/>
            <ac:picMk id="7" creationId="{BF299EBB-5746-E72E-1FA7-B0BFDD9CCCB1}"/>
          </ac:picMkLst>
        </pc:picChg>
        <pc:picChg chg="add del mod">
          <ac:chgData name="Hendrik Trypsteen" userId="fd82ea10-16b6-4d24-85fb-8b3a1eb78ece" providerId="ADAL" clId="{0A54E44B-786B-4030-9DA0-B447D95098AD}" dt="2025-02-28T14:48:19.478" v="1196" actId="478"/>
          <ac:picMkLst>
            <pc:docMk/>
            <pc:sldMk cId="3174655402" sldId="259"/>
            <ac:picMk id="10" creationId="{F278AE45-7A6E-0F13-1057-64E1281A5B63}"/>
          </ac:picMkLst>
        </pc:picChg>
        <pc:picChg chg="del">
          <ac:chgData name="Hendrik Trypsteen" userId="fd82ea10-16b6-4d24-85fb-8b3a1eb78ece" providerId="ADAL" clId="{0A54E44B-786B-4030-9DA0-B447D95098AD}" dt="2025-02-28T07:16:37.961" v="331" actId="478"/>
          <ac:picMkLst>
            <pc:docMk/>
            <pc:sldMk cId="3174655402" sldId="259"/>
            <ac:picMk id="14" creationId="{103E43BE-4E77-52B4-D49A-8C18DBA51BF1}"/>
          </ac:picMkLst>
        </pc:picChg>
        <pc:picChg chg="del">
          <ac:chgData name="Hendrik Trypsteen" userId="fd82ea10-16b6-4d24-85fb-8b3a1eb78ece" providerId="ADAL" clId="{0A54E44B-786B-4030-9DA0-B447D95098AD}" dt="2025-02-28T07:16:39.136" v="332" actId="478"/>
          <ac:picMkLst>
            <pc:docMk/>
            <pc:sldMk cId="3174655402" sldId="259"/>
            <ac:picMk id="16" creationId="{F04BF617-D988-2107-3C8A-4AF2FA61DE9E}"/>
          </ac:picMkLst>
        </pc:picChg>
      </pc:sldChg>
      <pc:sldChg chg="addSp delSp modSp new mod setBg modClrScheme chgLayout">
        <pc:chgData name="Hendrik Trypsteen" userId="fd82ea10-16b6-4d24-85fb-8b3a1eb78ece" providerId="ADAL" clId="{0A54E44B-786B-4030-9DA0-B447D95098AD}" dt="2025-02-28T14:49:41.791" v="1255" actId="20577"/>
        <pc:sldMkLst>
          <pc:docMk/>
          <pc:sldMk cId="3173850223" sldId="260"/>
        </pc:sldMkLst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2" creationId="{F5BC6AB5-DD9F-A896-8148-638EA1313973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3" creationId="{8B818818-95C4-706E-4479-15BAA4426642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4" creationId="{4EDB6310-361B-DBF1-28BB-CBC7C8371744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5" creationId="{A0CB3803-315F-C526-06C1-3370E84194A6}"/>
          </ac:spMkLst>
        </pc:spChg>
        <pc:spChg chg="del mod ord">
          <ac:chgData name="Hendrik Trypsteen" userId="fd82ea10-16b6-4d24-85fb-8b3a1eb78ece" providerId="ADAL" clId="{0A54E44B-786B-4030-9DA0-B447D95098AD}" dt="2025-02-28T07:24:56.149" v="345" actId="700"/>
          <ac:spMkLst>
            <pc:docMk/>
            <pc:sldMk cId="3173850223" sldId="260"/>
            <ac:spMk id="6" creationId="{50D9899E-8532-09C6-71BD-4779649C1272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7" creationId="{EF048FD9-8133-004D-F981-C6D4CB80DCA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8" creationId="{F777626C-AE21-4965-363C-83D65C920A73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9" creationId="{7349FC74-4E8B-A1C2-4895-031E48603C7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0" creationId="{6AAFA637-8137-F120-CCCA-056F74DE7EFA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1" creationId="{BE21E1B6-53D0-6012-883C-997E125073DD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2" creationId="{D5233A79-85D5-89E4-F9A7-7CB494822559}"/>
          </ac:spMkLst>
        </pc:spChg>
        <pc:spChg chg="add del mod ord">
          <ac:chgData name="Hendrik Trypsteen" userId="fd82ea10-16b6-4d24-85fb-8b3a1eb78ece" providerId="ADAL" clId="{0A54E44B-786B-4030-9DA0-B447D95098AD}" dt="2025-02-28T07:27:44.207" v="465" actId="700"/>
          <ac:spMkLst>
            <pc:docMk/>
            <pc:sldMk cId="3173850223" sldId="260"/>
            <ac:spMk id="13" creationId="{ADA946BD-7F3A-3EBD-C2C4-94133CE8CEEF}"/>
          </ac:spMkLst>
        </pc:spChg>
        <pc:spChg chg="add mod ord">
          <ac:chgData name="Hendrik Trypsteen" userId="fd82ea10-16b6-4d24-85fb-8b3a1eb78ece" providerId="ADAL" clId="{0A54E44B-786B-4030-9DA0-B447D95098AD}" dt="2025-02-28T14:49:41.791" v="1255" actId="20577"/>
          <ac:spMkLst>
            <pc:docMk/>
            <pc:sldMk cId="3173850223" sldId="260"/>
            <ac:spMk id="14" creationId="{DE165DE3-989F-66CC-EB51-3CC01A3C7F9E}"/>
          </ac:spMkLst>
        </pc:spChg>
      </pc:sldChg>
      <pc:sldChg chg="addSp delSp modSp new mod setBg">
        <pc:chgData name="Hendrik Trypsteen" userId="fd82ea10-16b6-4d24-85fb-8b3a1eb78ece" providerId="ADAL" clId="{0A54E44B-786B-4030-9DA0-B447D95098AD}" dt="2025-02-28T14:50:25.635" v="1258" actId="14100"/>
        <pc:sldMkLst>
          <pc:docMk/>
          <pc:sldMk cId="1276146782" sldId="261"/>
        </pc:sldMkLst>
        <pc:spChg chg="mod">
          <ac:chgData name="Hendrik Trypsteen" userId="fd82ea10-16b6-4d24-85fb-8b3a1eb78ece" providerId="ADAL" clId="{0A54E44B-786B-4030-9DA0-B447D95098AD}" dt="2025-02-28T14:50:25.635" v="1258" actId="14100"/>
          <ac:spMkLst>
            <pc:docMk/>
            <pc:sldMk cId="1276146782" sldId="261"/>
            <ac:spMk id="2" creationId="{04B8F46E-B8A7-3201-5252-7022B6836B77}"/>
          </ac:spMkLst>
        </pc:spChg>
        <pc:spChg chg="mod">
          <ac:chgData name="Hendrik Trypsteen" userId="fd82ea10-16b6-4d24-85fb-8b3a1eb78ece" providerId="ADAL" clId="{0A54E44B-786B-4030-9DA0-B447D95098AD}" dt="2025-02-28T07:35:26.661" v="554" actId="207"/>
          <ac:spMkLst>
            <pc:docMk/>
            <pc:sldMk cId="1276146782" sldId="261"/>
            <ac:spMk id="3" creationId="{6D163449-D552-0665-B852-A7A39BC3DDC9}"/>
          </ac:spMkLst>
        </pc:spChg>
        <pc:spChg chg="mod">
          <ac:chgData name="Hendrik Trypsteen" userId="fd82ea10-16b6-4d24-85fb-8b3a1eb78ece" providerId="ADAL" clId="{0A54E44B-786B-4030-9DA0-B447D95098AD}" dt="2025-02-28T07:35:08.522" v="551" actId="207"/>
          <ac:spMkLst>
            <pc:docMk/>
            <pc:sldMk cId="1276146782" sldId="261"/>
            <ac:spMk id="4" creationId="{B03AF10D-7C0F-4C81-1725-95121A80B68A}"/>
          </ac:spMkLst>
        </pc:spChg>
        <pc:spChg chg="mod">
          <ac:chgData name="Hendrik Trypsteen" userId="fd82ea10-16b6-4d24-85fb-8b3a1eb78ece" providerId="ADAL" clId="{0A54E44B-786B-4030-9DA0-B447D95098AD}" dt="2025-02-28T07:35:21.902" v="553" actId="207"/>
          <ac:spMkLst>
            <pc:docMk/>
            <pc:sldMk cId="1276146782" sldId="261"/>
            <ac:spMk id="5" creationId="{E1CEEE74-811B-BE80-00C8-5584ED0AE775}"/>
          </ac:spMkLst>
        </pc:spChg>
        <pc:spChg chg="mod">
          <ac:chgData name="Hendrik Trypsteen" userId="fd82ea10-16b6-4d24-85fb-8b3a1eb78ece" providerId="ADAL" clId="{0A54E44B-786B-4030-9DA0-B447D95098AD}" dt="2025-02-28T07:35:17.978" v="552" actId="207"/>
          <ac:spMkLst>
            <pc:docMk/>
            <pc:sldMk cId="1276146782" sldId="261"/>
            <ac:spMk id="6" creationId="{FD487DEB-C630-412F-C9E8-E20E4FE17CC8}"/>
          </ac:spMkLst>
        </pc:spChg>
        <pc:spChg chg="mod">
          <ac:chgData name="Hendrik Trypsteen" userId="fd82ea10-16b6-4d24-85fb-8b3a1eb78ece" providerId="ADAL" clId="{0A54E44B-786B-4030-9DA0-B447D95098AD}" dt="2025-02-28T07:31:19.359" v="527" actId="207"/>
          <ac:spMkLst>
            <pc:docMk/>
            <pc:sldMk cId="1276146782" sldId="261"/>
            <ac:spMk id="7" creationId="{6E6D74AB-2492-7796-C22A-8C10EBB776A0}"/>
          </ac:spMkLst>
        </pc:spChg>
        <pc:spChg chg="mod">
          <ac:chgData name="Hendrik Trypsteen" userId="fd82ea10-16b6-4d24-85fb-8b3a1eb78ece" providerId="ADAL" clId="{0A54E44B-786B-4030-9DA0-B447D95098AD}" dt="2025-02-28T07:31:13.275" v="525" actId="207"/>
          <ac:spMkLst>
            <pc:docMk/>
            <pc:sldMk cId="1276146782" sldId="261"/>
            <ac:spMk id="8" creationId="{B837A23D-C5E5-9ABC-CC50-99B8BF607525}"/>
          </ac:spMkLst>
        </pc:spChg>
        <pc:spChg chg="add del">
          <ac:chgData name="Hendrik Trypsteen" userId="fd82ea10-16b6-4d24-85fb-8b3a1eb78ece" providerId="ADAL" clId="{0A54E44B-786B-4030-9DA0-B447D95098AD}" dt="2025-02-28T13:34:43.427" v="1047" actId="11529"/>
          <ac:spMkLst>
            <pc:docMk/>
            <pc:sldMk cId="1276146782" sldId="261"/>
            <ac:spMk id="9" creationId="{3B5BE7E9-3EEF-F976-B4D6-4CE6E70AD5DD}"/>
          </ac:spMkLst>
        </pc:spChg>
      </pc:sldChg>
      <pc:sldChg chg="addSp delSp modSp new mod setBg modClrScheme chgLayout">
        <pc:chgData name="Hendrik Trypsteen" userId="fd82ea10-16b6-4d24-85fb-8b3a1eb78ece" providerId="ADAL" clId="{0A54E44B-786B-4030-9DA0-B447D95098AD}" dt="2025-02-28T14:57:26.803" v="1313" actId="6549"/>
        <pc:sldMkLst>
          <pc:docMk/>
          <pc:sldMk cId="2641598406" sldId="262"/>
        </pc:sldMkLst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2" creationId="{D6C86C01-AECA-ECC3-CB20-3C1E96FC8484}"/>
          </ac:spMkLst>
        </pc:spChg>
        <pc:spChg chg="del mod ord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3" creationId="{6F031882-1FEC-9700-BC75-71BACEB294C1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4" creationId="{78B32FB0-0029-69CF-73A3-FF2EDA04FF82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5" creationId="{EEF4893B-4249-145D-223D-0C4C3ED8C477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6" creationId="{8B40A62B-F8DE-2CF9-B2D6-E1E3B5657E13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7" creationId="{E83944AE-73F4-37E0-93D8-B785BB281135}"/>
          </ac:spMkLst>
        </pc:spChg>
        <pc:spChg chg="del">
          <ac:chgData name="Hendrik Trypsteen" userId="fd82ea10-16b6-4d24-85fb-8b3a1eb78ece" providerId="ADAL" clId="{0A54E44B-786B-4030-9DA0-B447D95098AD}" dt="2025-02-28T13:20:20.274" v="571" actId="700"/>
          <ac:spMkLst>
            <pc:docMk/>
            <pc:sldMk cId="2641598406" sldId="262"/>
            <ac:spMk id="8" creationId="{B74081BE-0529-8DE4-A440-7A6662FF685E}"/>
          </ac:spMkLst>
        </pc:spChg>
        <pc:spChg chg="add mod ord">
          <ac:chgData name="Hendrik Trypsteen" userId="fd82ea10-16b6-4d24-85fb-8b3a1eb78ece" providerId="ADAL" clId="{0A54E44B-786B-4030-9DA0-B447D95098AD}" dt="2025-02-28T13:25:13.180" v="656" actId="113"/>
          <ac:spMkLst>
            <pc:docMk/>
            <pc:sldMk cId="2641598406" sldId="262"/>
            <ac:spMk id="9" creationId="{5E49EBA8-B129-9DFE-4D18-FAE8845C5821}"/>
          </ac:spMkLst>
        </pc:spChg>
        <pc:spChg chg="add mod ord">
          <ac:chgData name="Hendrik Trypsteen" userId="fd82ea10-16b6-4d24-85fb-8b3a1eb78ece" providerId="ADAL" clId="{0A54E44B-786B-4030-9DA0-B447D95098AD}" dt="2025-02-28T14:57:26.803" v="1313" actId="6549"/>
          <ac:spMkLst>
            <pc:docMk/>
            <pc:sldMk cId="2641598406" sldId="262"/>
            <ac:spMk id="10" creationId="{C8B6C369-5B12-EF0F-E6A6-3CEFE15402F8}"/>
          </ac:spMkLst>
        </pc:spChg>
        <pc:spChg chg="add del mod ord">
          <ac:chgData name="Hendrik Trypsteen" userId="fd82ea10-16b6-4d24-85fb-8b3a1eb78ece" providerId="ADAL" clId="{0A54E44B-786B-4030-9DA0-B447D95098AD}" dt="2025-02-28T13:25:02.249" v="653" actId="478"/>
          <ac:spMkLst>
            <pc:docMk/>
            <pc:sldMk cId="2641598406" sldId="262"/>
            <ac:spMk id="11" creationId="{C54DFE65-20E6-A709-5137-20982DB991E7}"/>
          </ac:spMkLst>
        </pc:spChg>
      </pc:sldChg>
      <pc:sldChg chg="addSp delSp modSp new mod setBg modClrScheme delDesignElem chgLayout">
        <pc:chgData name="Hendrik Trypsteen" userId="fd82ea10-16b6-4d24-85fb-8b3a1eb78ece" providerId="ADAL" clId="{0A54E44B-786B-4030-9DA0-B447D95098AD}" dt="2025-02-28T14:53:29.167" v="1272" actId="6549"/>
        <pc:sldMkLst>
          <pc:docMk/>
          <pc:sldMk cId="2777662717" sldId="263"/>
        </pc:sldMkLst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2" creationId="{1EF141EF-1037-3B86-3998-3CDF79356EB6}"/>
          </ac:spMkLst>
        </pc:spChg>
        <pc:spChg chg="del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3" creationId="{60C34B15-3C63-0376-C481-827C70362942}"/>
          </ac:spMkLst>
        </pc:spChg>
        <pc:spChg chg="del mod ord">
          <ac:chgData name="Hendrik Trypsteen" userId="fd82ea10-16b6-4d24-85fb-8b3a1eb78ece" providerId="ADAL" clId="{0A54E44B-786B-4030-9DA0-B447D95098AD}" dt="2025-02-28T13:27:25.304" v="821" actId="700"/>
          <ac:spMkLst>
            <pc:docMk/>
            <pc:sldMk cId="2777662717" sldId="263"/>
            <ac:spMk id="4" creationId="{7ACFF25F-29E7-9655-1503-C504B7DC480E}"/>
          </ac:spMkLst>
        </pc:spChg>
        <pc:spChg chg="add mod ord">
          <ac:chgData name="Hendrik Trypsteen" userId="fd82ea10-16b6-4d24-85fb-8b3a1eb78ece" providerId="ADAL" clId="{0A54E44B-786B-4030-9DA0-B447D95098AD}" dt="2025-02-28T14:53:29.167" v="1272" actId="6549"/>
          <ac:spMkLst>
            <pc:docMk/>
            <pc:sldMk cId="2777662717" sldId="263"/>
            <ac:spMk id="5" creationId="{226F6896-133A-378F-FDFA-517EC0920AAE}"/>
          </ac:spMkLst>
        </pc:spChg>
        <pc:spChg chg="add del mod ord">
          <ac:chgData name="Hendrik Trypsteen" userId="fd82ea10-16b6-4d24-85fb-8b3a1eb78ece" providerId="ADAL" clId="{0A54E44B-786B-4030-9DA0-B447D95098AD}" dt="2025-02-28T13:32:03.593" v="1023" actId="255"/>
          <ac:spMkLst>
            <pc:docMk/>
            <pc:sldMk cId="2777662717" sldId="263"/>
            <ac:spMk id="6" creationId="{F9475BAF-E1EB-A720-3D30-392DF4D1599F}"/>
          </ac:spMkLst>
        </pc:spChg>
        <pc:spChg chg="add del mo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7" creationId="{52945E25-DD2F-819A-3116-C6E847630A55}"/>
          </ac:spMkLst>
        </pc:spChg>
        <pc:spChg chg="add del mod ord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8" creationId="{4AA9294F-DC74-C18B-48CE-92E94FDA9C22}"/>
          </ac:spMkLst>
        </pc:spChg>
        <pc:spChg chg="add del">
          <ac:chgData name="Hendrik Trypsteen" userId="fd82ea10-16b6-4d24-85fb-8b3a1eb78ece" providerId="ADAL" clId="{0A54E44B-786B-4030-9DA0-B447D95098AD}" dt="2025-02-28T13:28:49.299" v="861" actId="6264"/>
          <ac:spMkLst>
            <pc:docMk/>
            <pc:sldMk cId="2777662717" sldId="263"/>
            <ac:spMk id="54" creationId="{E978A47D-4F17-40FE-AB70-7AF78A9575EB}"/>
          </ac:spMkLst>
        </pc:s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13" creationId="{3BAEF7DA-43C4-4736-B5A3-B48E6125AB2D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56" creationId="{85BE3A7E-6A3F-401E-A025-BBB8FDB8DD30}"/>
          </ac:grpSpMkLst>
        </pc:grpChg>
        <pc:grpChg chg="add del">
          <ac:chgData name="Hendrik Trypsteen" userId="fd82ea10-16b6-4d24-85fb-8b3a1eb78ece" providerId="ADAL" clId="{0A54E44B-786B-4030-9DA0-B447D95098AD}" dt="2025-02-28T13:28:49.299" v="861" actId="6264"/>
          <ac:grpSpMkLst>
            <pc:docMk/>
            <pc:sldMk cId="2777662717" sldId="263"/>
            <ac:grpSpMk id="87" creationId="{F4E035BE-9FF4-43D3-BC25-CF582D7FF85E}"/>
          </ac:grpSpMkLst>
        </pc:grpChg>
        <pc:picChg chg="add del">
          <ac:chgData name="Hendrik Trypsteen" userId="fd82ea10-16b6-4d24-85fb-8b3a1eb78ece" providerId="ADAL" clId="{0A54E44B-786B-4030-9DA0-B447D95098AD}" dt="2025-02-28T13:28:49.299" v="861" actId="6264"/>
          <ac:picMkLst>
            <pc:docMk/>
            <pc:sldMk cId="2777662717" sldId="263"/>
            <ac:picMk id="11" creationId="{9FBB3149-8289-4060-BB01-ED3047C53146}"/>
          </ac:picMkLst>
        </pc:picChg>
        <pc:cxnChg chg="add del">
          <ac:chgData name="Hendrik Trypsteen" userId="fd82ea10-16b6-4d24-85fb-8b3a1eb78ece" providerId="ADAL" clId="{0A54E44B-786B-4030-9DA0-B447D95098AD}" dt="2025-02-28T13:28:49.299" v="861" actId="6264"/>
          <ac:cxnSpMkLst>
            <pc:docMk/>
            <pc:sldMk cId="2777662717" sldId="263"/>
            <ac:cxnSpMk id="85" creationId="{085ECEC0-FF5D-4348-92C7-1EA7C61E770C}"/>
          </ac:cxnSpMkLst>
        </pc:cxnChg>
      </pc:sldChg>
      <pc:sldChg chg="addSp modSp new mod">
        <pc:chgData name="Hendrik Trypsteen" userId="fd82ea10-16b6-4d24-85fb-8b3a1eb78ece" providerId="ADAL" clId="{0A54E44B-786B-4030-9DA0-B447D95098AD}" dt="2025-02-28T14:55:36.796" v="1278" actId="122"/>
        <pc:sldMkLst>
          <pc:docMk/>
          <pc:sldMk cId="1352915359" sldId="264"/>
        </pc:sldMkLst>
        <pc:spChg chg="mod">
          <ac:chgData name="Hendrik Trypsteen" userId="fd82ea10-16b6-4d24-85fb-8b3a1eb78ece" providerId="ADAL" clId="{0A54E44B-786B-4030-9DA0-B447D95098AD}" dt="2025-02-28T13:36:58.532" v="1126" actId="115"/>
          <ac:spMkLst>
            <pc:docMk/>
            <pc:sldMk cId="1352915359" sldId="264"/>
            <ac:spMk id="2" creationId="{9E400E95-189C-6F05-A0D8-975CBAB1AE0D}"/>
          </ac:spMkLst>
        </pc:spChg>
        <pc:spChg chg="add mod">
          <ac:chgData name="Hendrik Trypsteen" userId="fd82ea10-16b6-4d24-85fb-8b3a1eb78ece" providerId="ADAL" clId="{0A54E44B-786B-4030-9DA0-B447D95098AD}" dt="2025-02-28T14:55:36.796" v="1278" actId="122"/>
          <ac:spMkLst>
            <pc:docMk/>
            <pc:sldMk cId="1352915359" sldId="264"/>
            <ac:spMk id="5" creationId="{FB457A91-C564-6E61-8CE4-57A9CC1C76CC}"/>
          </ac:spMkLst>
        </pc:spChg>
      </pc:sldChg>
      <pc:sldMasterChg chg="setBg modSldLayout">
        <pc:chgData name="Hendrik Trypsteen" userId="fd82ea10-16b6-4d24-85fb-8b3a1eb78ece" providerId="ADAL" clId="{0A54E44B-786B-4030-9DA0-B447D95098AD}" dt="2025-02-28T06:51:22.439" v="10"/>
        <pc:sldMasterMkLst>
          <pc:docMk/>
          <pc:sldMasterMk cId="0" sldId="2147483648"/>
        </pc:sldMasterMkLst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0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6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7"/>
          </pc:sldLayoutMkLst>
        </pc:sldLayoutChg>
        <pc:sldLayoutChg chg="setBg">
          <pc:chgData name="Hendrik Trypsteen" userId="fd82ea10-16b6-4d24-85fb-8b3a1eb78ece" providerId="ADAL" clId="{0A54E44B-786B-4030-9DA0-B447D95098AD}" dt="2025-02-28T06:51:22.439" v="10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2776" y="0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797A57-4EBB-459E-B210-5A8A6803F1A6}" type="datetimeFigureOut">
              <a:rPr lang="fr-BE" smtClean="0"/>
              <a:t>11-04-26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179" y="4620185"/>
            <a:ext cx="5852844" cy="378029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2776" y="9120602"/>
            <a:ext cx="3170717" cy="480598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04F3201-04CA-4AE3-B62D-22E5DAAB79F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1518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3347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70E01-6A43-F016-F84A-B3147A18F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29C94B-74D8-C443-C907-453A3433E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0FD309-47E0-729C-A833-B643D3593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C04AAA-0A35-5CD0-FEE8-E97D81DD6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3378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5226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14709-E077-058B-3737-28986F9A3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8D86412-2569-E0C4-3C31-0A16DE5FC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9A9A1-D904-9D04-E5A7-B219C4DD2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DD59B6-0413-C773-22D6-B1BB1F550A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7255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32751-6B7C-AB57-A321-E3A3E62C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BEF4A3-1A4C-895E-85BF-A8ACF4EA7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3F8653-F9DB-6056-B3F9-64C6EB7CA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585690-29C4-498B-9FB2-DF2ACAF87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72650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6235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4522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6D3D5-88A7-91A3-0D9A-B827A163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E736E17-26E4-4FED-9DAD-595EC5692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0BB37E5-5670-1065-E793-6DF6DA6C9D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7C2D83-83B3-B005-B253-E752195CA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756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201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1891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896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E915-3153-DADF-EFCE-61072CEE6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37B7C1-D23D-D937-40A2-FC191B7EE4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738E34F-4F7A-02B0-857E-76F71E021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FDADFE-2B06-573B-76CD-033CE79D5B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41854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600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2440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145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8960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7778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5940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9340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294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5780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6252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8AC35-26FA-9F52-4909-2C4B4181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42C35B-9EDF-6F59-B33F-1190A7D79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A2BE9FE-D697-EC64-BBB4-A6F9A69B6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F1E969-51D3-28C4-F53B-87754B8A0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5798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AC46B-9461-4387-0F87-5B9ECA18B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B4698E-FD07-55F4-6FF2-3EED90DCB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36A7E0-EE40-2D4D-13C0-816890A89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E50FF-7AD5-867A-0B68-7ED8E78BF6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6812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A29BB-4BD3-9E1B-8C0F-164ABE941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EBB4A5-4F8E-75C7-0139-1D16B2157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CB2CEA-D515-1589-3D00-07A967583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4672E3-1A81-9ADD-413B-AB8926298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F3201-04CA-4AE3-B62D-22E5DAAB79F4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7556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C24A3C62-6362-45A6-A3FA-41BA4F3CE4CE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3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6059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2110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77605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2713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02360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078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7D4B-6B92-47F9-8090-01DEA9BACC62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4BD41-0D7E-437C-BA49-12711CF715DD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1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1851-5144-4734-8678-BE7776EB9D9A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1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D41-3BA8-4B83-BA41-44A61DD9F463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7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166F1-C9C3-4343-813D-362E8690431D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9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616D7-A554-4275-927F-785F358BCF9A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8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8974A-FB23-4656-976B-0BD8567E916D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35063-2D6F-46D4-8B46-EDEEFBF5EB46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6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2013-6A4E-42A1-931A-69B8287293B9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94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5193B-96FA-4033-A66E-CECCF49D79D7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09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6"/>
            </a:gs>
            <a:gs pos="9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91936-959D-401A-8EE1-A1B6B67F1731}" type="datetime1">
              <a:rPr lang="en-US" smtClean="0"/>
              <a:t>4/11/2026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63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ogle.com/maps/d/edit?mid=19Uov3JBnjR5WlSqyO7QUeBQGF3dp37g&amp;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1FCA779-6FC2-E464-AEDB-0918B0B5E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17" y="758496"/>
            <a:ext cx="10532365" cy="3963436"/>
          </a:xfrm>
          <a:prstGeom prst="rect">
            <a:avLst/>
          </a:prstGeom>
        </p:spPr>
      </p:pic>
      <p:sp>
        <p:nvSpPr>
          <p:cNvPr id="7" name="Sous-titre 2">
            <a:extLst>
              <a:ext uri="{FF2B5EF4-FFF2-40B4-BE49-F238E27FC236}">
                <a16:creationId xmlns:a16="http://schemas.microsoft.com/office/drawing/2014/main" id="{F3407E86-AA6E-9348-37EF-B5EC40C24E7C}"/>
              </a:ext>
            </a:extLst>
          </p:cNvPr>
          <p:cNvSpPr txBox="1">
            <a:spLocks/>
          </p:cNvSpPr>
          <p:nvPr/>
        </p:nvSpPr>
        <p:spPr>
          <a:xfrm>
            <a:off x="829817" y="4721932"/>
            <a:ext cx="10532365" cy="1512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  <a:t>KOBLENZ &amp; Wiesbaden</a:t>
            </a:r>
            <a:br>
              <a:rPr lang="fr-BE" sz="6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BE" sz="3600" b="1" dirty="0">
                <a:solidFill>
                  <a:schemeClr val="accent2">
                    <a:lumMod val="75000"/>
                  </a:schemeClr>
                </a:solidFill>
              </a:rPr>
              <a:t>City trip 5 </a:t>
            </a:r>
            <a:r>
              <a:rPr lang="fr-BE" sz="3600" b="1" dirty="0" err="1">
                <a:solidFill>
                  <a:schemeClr val="accent2">
                    <a:lumMod val="75000"/>
                  </a:schemeClr>
                </a:solidFill>
              </a:rPr>
              <a:t>dagen</a:t>
            </a:r>
            <a:endParaRPr lang="fr-BE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FFA42E5-7D79-F7FC-A5ED-F3C0910B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664" y="5410199"/>
            <a:ext cx="523336" cy="365125"/>
          </a:xfrm>
        </p:spPr>
        <p:txBody>
          <a:bodyPr/>
          <a:lstStyle/>
          <a:p>
            <a:fld id="{6D22F896-40B5-4ADD-8801-0D06FADFA095}" type="slidenum">
              <a:rPr lang="en-US" sz="2000" b="1" smtClean="0"/>
              <a:t>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611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EA1C3-7A18-71C9-6498-7311D2BC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4245794-9986-E764-AF6E-E3FB6FC59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A32DE2-87BD-BB24-8E5E-32C9DDB5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Koblenz</a:t>
            </a:r>
            <a:r>
              <a:rPr lang="fr-BE" sz="4800" b="1" u="sng" dirty="0"/>
              <a:t>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5D91E9-DFF7-EF31-94A1-04141F45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10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A21074-A9E6-6C77-BDAD-DCBF91D2C166}"/>
              </a:ext>
            </a:extLst>
          </p:cNvPr>
          <p:cNvSpPr txBox="1"/>
          <p:nvPr/>
        </p:nvSpPr>
        <p:spPr>
          <a:xfrm>
            <a:off x="1771365" y="5668844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65DBDD8-D60A-F283-3A1A-29B2C37E4095}"/>
              </a:ext>
            </a:extLst>
          </p:cNvPr>
          <p:cNvSpPr txBox="1"/>
          <p:nvPr/>
        </p:nvSpPr>
        <p:spPr>
          <a:xfrm>
            <a:off x="7735093" y="5039169"/>
            <a:ext cx="2681604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Avond</a:t>
            </a:r>
            <a:endParaRPr lang="fr-BE" sz="4000" b="1" dirty="0">
              <a:solidFill>
                <a:schemeClr val="bg1"/>
              </a:solidFill>
            </a:endParaRPr>
          </a:p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243401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0DC91-532D-076E-EA2C-1B772E3FD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F15321-0BBD-50A9-823F-781E7690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604" y="539001"/>
            <a:ext cx="7706664" cy="5779998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AE29A90E-90C0-26D8-9579-60E48D937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/>
              <a:t>DAG 3: </a:t>
            </a:r>
            <a:r>
              <a:rPr lang="fr-BE" b="1" dirty="0" err="1"/>
              <a:t>trein</a:t>
            </a:r>
            <a:r>
              <a:rPr lang="fr-BE" b="1" dirty="0"/>
              <a:t> </a:t>
            </a:r>
            <a:r>
              <a:rPr lang="fr-BE" b="1" dirty="0" err="1"/>
              <a:t>naar</a:t>
            </a:r>
            <a:r>
              <a:rPr lang="fr-BE" b="1" dirty="0"/>
              <a:t> Wiesbaden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E4C7A21-694E-9AA0-95D6-6A86F65C4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6040722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 err="1">
                <a:solidFill>
                  <a:schemeClr val="bg1"/>
                </a:solidFill>
              </a:rPr>
              <a:t>Heen</a:t>
            </a:r>
            <a:r>
              <a:rPr lang="fr-BE" sz="1600" b="1" dirty="0">
                <a:solidFill>
                  <a:schemeClr val="bg1"/>
                </a:solidFill>
              </a:rPr>
              <a:t>, </a:t>
            </a:r>
            <a:r>
              <a:rPr lang="fr-BE" sz="1600" b="1" dirty="0" err="1">
                <a:solidFill>
                  <a:schemeClr val="bg1"/>
                </a:solidFill>
              </a:rPr>
              <a:t>Langs</a:t>
            </a:r>
            <a:r>
              <a:rPr lang="fr-BE" sz="1600" b="1" dirty="0">
                <a:solidFill>
                  <a:schemeClr val="bg1"/>
                </a:solidFill>
              </a:rPr>
              <a:t> de linker Rein </a:t>
            </a:r>
            <a:r>
              <a:rPr lang="fr-BE" sz="1600" b="1" dirty="0" err="1">
                <a:solidFill>
                  <a:schemeClr val="bg1"/>
                </a:solidFill>
              </a:rPr>
              <a:t>oever</a:t>
            </a:r>
            <a:r>
              <a:rPr lang="fr-BE" sz="1600" b="1" dirty="0">
                <a:solidFill>
                  <a:schemeClr val="bg1"/>
                </a:solidFill>
              </a:rPr>
              <a:t>, (RB26 + RB75)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5D9B70-E73E-D3C4-143E-015FDEE9C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11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4518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CCD6-5E1B-7977-7CB9-40BFE5F60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9C19762-563B-61CF-FD5A-A41ED08E5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33" y="526183"/>
            <a:ext cx="9752733" cy="561137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F6A1FD-230A-26A8-7080-02C2B17C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12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8F5306-E1BB-A9AC-056A-49EC27D8D115}"/>
              </a:ext>
            </a:extLst>
          </p:cNvPr>
          <p:cNvSpPr txBox="1"/>
          <p:nvPr/>
        </p:nvSpPr>
        <p:spPr>
          <a:xfrm>
            <a:off x="1219633" y="526181"/>
            <a:ext cx="5568058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3: </a:t>
            </a:r>
            <a:r>
              <a:rPr lang="fr-BE" sz="4400" b="1" dirty="0" err="1">
                <a:solidFill>
                  <a:schemeClr val="bg1"/>
                </a:solidFill>
              </a:rPr>
              <a:t>Nerobergbahn</a:t>
            </a:r>
            <a:endParaRPr lang="fr-BE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4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A00A0-08DA-790E-EF68-DE09BA85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D510E2-3A00-862C-298B-50F9CEF0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90" y="1024213"/>
            <a:ext cx="7652219" cy="522418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C5642C4-FA38-038D-0CEC-EBD5B4EB4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212990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</a:t>
            </a:r>
            <a:r>
              <a:rPr lang="fr-BE" sz="4800" b="1" u="sng" dirty="0" err="1">
                <a:solidFill>
                  <a:schemeClr val="bg1"/>
                </a:solidFill>
              </a:rPr>
              <a:t>Neroberg</a:t>
            </a:r>
            <a:endParaRPr lang="fr-BE" sz="4800" b="1" u="sng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3BB787-8E84-6BF2-8581-33091BE5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13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F6F7CE-1B6C-1855-A67C-4EF280B4F3C4}"/>
              </a:ext>
            </a:extLst>
          </p:cNvPr>
          <p:cNvSpPr txBox="1"/>
          <p:nvPr/>
        </p:nvSpPr>
        <p:spPr>
          <a:xfrm>
            <a:off x="3313564" y="1024213"/>
            <a:ext cx="660854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boven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Opelbad</a:t>
            </a:r>
            <a:r>
              <a:rPr lang="fr-BE" sz="1000" b="1" dirty="0">
                <a:solidFill>
                  <a:schemeClr val="bg1"/>
                </a:solidFill>
              </a:rPr>
              <a:t> Restaurant)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5A5B9D6-17CD-3E93-7631-C31193D8C127}"/>
              </a:ext>
            </a:extLst>
          </p:cNvPr>
          <p:cNvSpPr txBox="1"/>
          <p:nvPr/>
        </p:nvSpPr>
        <p:spPr>
          <a:xfrm>
            <a:off x="2269890" y="5725179"/>
            <a:ext cx="4588111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 err="1">
                <a:solidFill>
                  <a:schemeClr val="bg1"/>
                </a:solidFill>
              </a:rPr>
              <a:t>Wandeling</a:t>
            </a:r>
            <a:r>
              <a:rPr lang="fr-BE" sz="2800" b="1" dirty="0">
                <a:solidFill>
                  <a:schemeClr val="bg1"/>
                </a:solidFill>
              </a:rPr>
              <a:t> met </a:t>
            </a:r>
            <a:r>
              <a:rPr lang="fr-BE" sz="2800" b="1" dirty="0" err="1">
                <a:solidFill>
                  <a:schemeClr val="bg1"/>
                </a:solidFill>
              </a:rPr>
              <a:t>vergezichten</a:t>
            </a:r>
            <a:r>
              <a:rPr lang="fr-BE" sz="28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1582580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5D4C-F254-1551-B40D-332256031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EC5594-15E2-C870-2E19-3A33F5E7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066" y="1946383"/>
            <a:ext cx="5428064" cy="4071049"/>
          </a:xfrm>
          <a:prstGeom prst="rect">
            <a:avLst/>
          </a:prstGeom>
        </p:spPr>
      </p:pic>
      <p:pic>
        <p:nvPicPr>
          <p:cNvPr id="6" name="Image 5" descr="Une image contenant statue, plafond, art, musée&#10;&#10;Le contenu généré par l’IA peut être incorrect.">
            <a:extLst>
              <a:ext uri="{FF2B5EF4-FFF2-40B4-BE49-F238E27FC236}">
                <a16:creationId xmlns:a16="http://schemas.microsoft.com/office/drawing/2014/main" id="{9BB10E2E-E620-36BD-E3B1-260218522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822" y="609601"/>
            <a:ext cx="3358099" cy="22315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C73F01D-C021-26A7-BB7A-EC3FA916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20" y="609601"/>
            <a:ext cx="5428064" cy="125045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Wiesbaden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89A1BF7-92F4-431C-8F3F-7FB5A1426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14</a:t>
            </a:fld>
            <a:endParaRPr lang="en-US" sz="20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FA1B3E-D3CE-8C6B-83DD-E101BF24E6B1}"/>
              </a:ext>
            </a:extLst>
          </p:cNvPr>
          <p:cNvSpPr txBox="1"/>
          <p:nvPr/>
        </p:nvSpPr>
        <p:spPr>
          <a:xfrm>
            <a:off x="8558292" y="609601"/>
            <a:ext cx="265862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Stadtmuseum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Cultuur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21547A1-DC64-517C-1681-015A93BC75DD}"/>
              </a:ext>
            </a:extLst>
          </p:cNvPr>
          <p:cNvSpPr txBox="1"/>
          <p:nvPr/>
        </p:nvSpPr>
        <p:spPr>
          <a:xfrm>
            <a:off x="1229066" y="5617322"/>
            <a:ext cx="217836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Warmer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Damm</a:t>
            </a:r>
            <a:r>
              <a:rPr lang="fr-BE" sz="1000" b="1" dirty="0">
                <a:solidFill>
                  <a:schemeClr val="bg1"/>
                </a:solidFill>
              </a:rPr>
              <a:t> (Park)</a:t>
            </a:r>
          </a:p>
        </p:txBody>
      </p:sp>
    </p:spTree>
    <p:extLst>
      <p:ext uri="{BB962C8B-B14F-4D97-AF65-F5344CB8AC3E}">
        <p14:creationId xmlns:p14="http://schemas.microsoft.com/office/powerpoint/2010/main" val="1813241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7CA3-82F5-75B7-D252-514EE1B8E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F2E1BFF-2730-14DF-364A-D75260758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59" y="498574"/>
            <a:ext cx="9297082" cy="586085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DF79F1A-797C-4323-F70E-6981CAE2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459" y="498574"/>
            <a:ext cx="929708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wiesbaden</a:t>
            </a:r>
            <a:r>
              <a:rPr lang="fr-BE" sz="4800" b="1" u="sng" dirty="0"/>
              <a:t>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B447E74-8C06-0295-DFD9-C397EAB9F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15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19E084-CBBC-79E8-0E99-13FDB82685E6}"/>
              </a:ext>
            </a:extLst>
          </p:cNvPr>
          <p:cNvSpPr txBox="1"/>
          <p:nvPr/>
        </p:nvSpPr>
        <p:spPr>
          <a:xfrm>
            <a:off x="1447459" y="5651540"/>
            <a:ext cx="399629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5D5833-9D8C-B48F-1C0D-EE5990F03EE1}"/>
              </a:ext>
            </a:extLst>
          </p:cNvPr>
          <p:cNvSpPr txBox="1"/>
          <p:nvPr/>
        </p:nvSpPr>
        <p:spPr>
          <a:xfrm>
            <a:off x="8048170" y="1319841"/>
            <a:ext cx="269000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98575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5E894-534F-135C-E256-D8130FB17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arbre, nuit, ciel&#10;&#10;Le contenu généré par l’IA peut être incorrect.">
            <a:extLst>
              <a:ext uri="{FF2B5EF4-FFF2-40B4-BE49-F238E27FC236}">
                <a16:creationId xmlns:a16="http://schemas.microsoft.com/office/drawing/2014/main" id="{FEC357BD-0BCD-756A-859E-1D5D13C4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113" y="809503"/>
            <a:ext cx="3668808" cy="204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92625C-8FE3-BD55-6B3D-889AB5026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20" y="609601"/>
            <a:ext cx="5428064" cy="125045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3: Wiesbaden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DEE35DC-9C10-460D-2456-DA819BE26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16</a:t>
            </a:fld>
            <a:endParaRPr lang="en-US" sz="2000" b="1" dirty="0"/>
          </a:p>
        </p:txBody>
      </p:sp>
      <p:pic>
        <p:nvPicPr>
          <p:cNvPr id="4" name="Image 3" descr="Une image contenant plein air, nuage, arbre, ciel&#10;&#10;Le contenu généré par l’IA peut être incorrect.">
            <a:extLst>
              <a:ext uri="{FF2B5EF4-FFF2-40B4-BE49-F238E27FC236}">
                <a16:creationId xmlns:a16="http://schemas.microsoft.com/office/drawing/2014/main" id="{8FAB5EC9-CEDD-0EA3-CC75-093A6B891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20" y="2648309"/>
            <a:ext cx="5778669" cy="341752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0FF069-33D7-2499-EDA6-50CFC9D75510}"/>
              </a:ext>
            </a:extLst>
          </p:cNvPr>
          <p:cNvSpPr txBox="1"/>
          <p:nvPr/>
        </p:nvSpPr>
        <p:spPr>
          <a:xfrm>
            <a:off x="9729678" y="809503"/>
            <a:ext cx="147964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Marktkirche</a:t>
            </a:r>
            <a:endParaRPr lang="fr-BE" sz="10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C5550FD-B743-8E86-0998-6D3033E4A368}"/>
              </a:ext>
            </a:extLst>
          </p:cNvPr>
          <p:cNvSpPr txBox="1"/>
          <p:nvPr/>
        </p:nvSpPr>
        <p:spPr>
          <a:xfrm>
            <a:off x="1467520" y="5665726"/>
            <a:ext cx="147964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Kurpark</a:t>
            </a:r>
            <a:r>
              <a:rPr lang="fr-BE" sz="1000" b="1" dirty="0">
                <a:solidFill>
                  <a:schemeClr val="bg1"/>
                </a:solidFill>
              </a:rPr>
              <a:t> (Park)</a:t>
            </a:r>
          </a:p>
        </p:txBody>
      </p:sp>
    </p:spTree>
    <p:extLst>
      <p:ext uri="{BB962C8B-B14F-4D97-AF65-F5344CB8AC3E}">
        <p14:creationId xmlns:p14="http://schemas.microsoft.com/office/powerpoint/2010/main" val="2082758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A6814-14E0-534F-E3E0-1B84194E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026E26-3CA1-8AF5-1B01-5226CB3F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5947" y="1095555"/>
            <a:ext cx="6740106" cy="5055079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E6046017-5960-3166-0EC3-B147E29DE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3: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Koblenz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D6783C6-9D1B-4264-CD14-CD2635CA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 err="1">
                <a:solidFill>
                  <a:schemeClr val="bg1"/>
                </a:solidFill>
              </a:rPr>
              <a:t>Terug</a:t>
            </a:r>
            <a:r>
              <a:rPr lang="fr-BE" sz="1600" b="1" dirty="0">
                <a:solidFill>
                  <a:schemeClr val="bg1"/>
                </a:solidFill>
              </a:rPr>
              <a:t>, </a:t>
            </a:r>
            <a:r>
              <a:rPr lang="fr-BE" sz="1600" b="1" dirty="0" err="1">
                <a:solidFill>
                  <a:schemeClr val="bg1"/>
                </a:solidFill>
              </a:rPr>
              <a:t>Langs</a:t>
            </a:r>
            <a:r>
              <a:rPr lang="fr-BE" sz="1600" b="1" dirty="0">
                <a:solidFill>
                  <a:schemeClr val="bg1"/>
                </a:solidFill>
              </a:rPr>
              <a:t> de </a:t>
            </a:r>
            <a:r>
              <a:rPr lang="fr-BE" sz="1600" b="1" dirty="0" err="1">
                <a:solidFill>
                  <a:schemeClr val="bg1"/>
                </a:solidFill>
              </a:rPr>
              <a:t>rechter</a:t>
            </a:r>
            <a:r>
              <a:rPr lang="fr-BE" sz="1600" b="1" dirty="0">
                <a:solidFill>
                  <a:schemeClr val="bg1"/>
                </a:solidFill>
              </a:rPr>
              <a:t> Rein </a:t>
            </a:r>
            <a:r>
              <a:rPr lang="fr-BE" sz="1600" b="1" dirty="0" err="1">
                <a:solidFill>
                  <a:schemeClr val="bg1"/>
                </a:solidFill>
              </a:rPr>
              <a:t>oever</a:t>
            </a:r>
            <a:r>
              <a:rPr lang="fr-BE" sz="1600" b="1" dirty="0">
                <a:solidFill>
                  <a:schemeClr val="bg1"/>
                </a:solidFill>
              </a:rPr>
              <a:t>. (RB10)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ADB394-A5DF-1618-5DE7-54587072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9242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DDBF-E2DB-5B57-7E35-2B6E76321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912AE68-87AB-DF79-0835-1D680DEF2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CFB6DB-DBD2-A8AE-FA2D-D50A98C8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3: </a:t>
            </a:r>
            <a:r>
              <a:rPr lang="fr-BE" sz="4800" b="1" u="sng" dirty="0" err="1"/>
              <a:t>Koblenz</a:t>
            </a:r>
            <a:r>
              <a:rPr lang="fr-BE" sz="4800" b="1" u="sng" dirty="0"/>
              <a:t>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0F71D3-E167-88F9-64E8-FF0DEBC7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158A48-31C3-2D55-03BB-059E737BFB7E}"/>
              </a:ext>
            </a:extLst>
          </p:cNvPr>
          <p:cNvSpPr txBox="1"/>
          <p:nvPr/>
        </p:nvSpPr>
        <p:spPr>
          <a:xfrm>
            <a:off x="6455508" y="5654722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92705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9A7CD-79A3-393D-E712-A100EEF8B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ciel, eau, arbre&#10;&#10;Le contenu généré par l’IA peut être incorrect.">
            <a:extLst>
              <a:ext uri="{FF2B5EF4-FFF2-40B4-BE49-F238E27FC236}">
                <a16:creationId xmlns:a16="http://schemas.microsoft.com/office/drawing/2014/main" id="{67D4550D-475C-4D97-0F71-FBEE6F588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27" y="439917"/>
            <a:ext cx="11144146" cy="597816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A190F4-5656-DDB6-D31D-881A0FE9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19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77BF02-E1C7-6ED2-112B-A43751183EE7}"/>
              </a:ext>
            </a:extLst>
          </p:cNvPr>
          <p:cNvSpPr txBox="1"/>
          <p:nvPr/>
        </p:nvSpPr>
        <p:spPr>
          <a:xfrm>
            <a:off x="2575280" y="439917"/>
            <a:ext cx="7041440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DAG 4: </a:t>
            </a:r>
            <a:r>
              <a:rPr lang="fr-BE" sz="4400" b="1" dirty="0" err="1">
                <a:solidFill>
                  <a:schemeClr val="bg1"/>
                </a:solidFill>
              </a:rPr>
              <a:t>Kabellift</a:t>
            </a:r>
            <a:r>
              <a:rPr lang="fr-BE" sz="4400" b="1" dirty="0">
                <a:solidFill>
                  <a:schemeClr val="bg1"/>
                </a:solidFill>
              </a:rPr>
              <a:t> </a:t>
            </a:r>
            <a:r>
              <a:rPr lang="fr-BE" sz="4400" b="1" dirty="0" err="1">
                <a:solidFill>
                  <a:schemeClr val="bg1"/>
                </a:solidFill>
              </a:rPr>
              <a:t>naar</a:t>
            </a:r>
            <a:r>
              <a:rPr lang="fr-BE" sz="4400" b="1" dirty="0">
                <a:solidFill>
                  <a:schemeClr val="bg1"/>
                </a:solidFill>
              </a:rPr>
              <a:t> fort</a:t>
            </a:r>
          </a:p>
        </p:txBody>
      </p:sp>
    </p:spTree>
    <p:extLst>
      <p:ext uri="{BB962C8B-B14F-4D97-AF65-F5344CB8AC3E}">
        <p14:creationId xmlns:p14="http://schemas.microsoft.com/office/powerpoint/2010/main" val="358727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C8911-1C86-5608-7A60-C4E99B726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3B99FB5-81DE-3F1A-544B-7FEF340E01DC}"/>
              </a:ext>
            </a:extLst>
          </p:cNvPr>
          <p:cNvSpPr txBox="1"/>
          <p:nvPr/>
        </p:nvSpPr>
        <p:spPr>
          <a:xfrm>
            <a:off x="913757" y="5513714"/>
            <a:ext cx="10364485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  </a:t>
            </a:r>
            <a:r>
              <a:rPr lang="fr-BE" sz="4000" b="1" dirty="0" err="1">
                <a:solidFill>
                  <a:schemeClr val="bg1"/>
                </a:solidFill>
              </a:rPr>
              <a:t>Reisweg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Bezienswaardigheden</a:t>
            </a:r>
            <a:endParaRPr lang="fr-BE" sz="4000" b="1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C7E0AF-770C-332A-13E6-E4636E43F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465827"/>
            <a:ext cx="10364485" cy="39769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0579D5D-E02B-E6F7-87B1-863FBB55C5AC}"/>
              </a:ext>
            </a:extLst>
          </p:cNvPr>
          <p:cNvSpPr txBox="1"/>
          <p:nvPr/>
        </p:nvSpPr>
        <p:spPr>
          <a:xfrm>
            <a:off x="1275960" y="4793573"/>
            <a:ext cx="9640071" cy="3693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https://www.google.com/maps/d/edit?mid=19Uov3JBnjR5WlSqyO7QUeBQGF3dp37g&amp;usp=sharing</a:t>
            </a:r>
            <a:endParaRPr lang="fr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4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D8011-CA81-ADAB-3477-D243EFDAC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ein air, herbe, arbre, ciel&#10;&#10;Le contenu généré par l’IA peut être incorrect.">
            <a:extLst>
              <a:ext uri="{FF2B5EF4-FFF2-40B4-BE49-F238E27FC236}">
                <a16:creationId xmlns:a16="http://schemas.microsoft.com/office/drawing/2014/main" id="{691526A5-32F0-2816-9271-A5F1E6085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24" y="360811"/>
            <a:ext cx="11050948" cy="614343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AE80ED-2360-A518-1B02-DF282B7A6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20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21E72A-BE07-9E9B-45CF-B6FB3C2ECBF9}"/>
              </a:ext>
            </a:extLst>
          </p:cNvPr>
          <p:cNvSpPr txBox="1"/>
          <p:nvPr/>
        </p:nvSpPr>
        <p:spPr>
          <a:xfrm>
            <a:off x="565128" y="5796415"/>
            <a:ext cx="616993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DAG 4: </a:t>
            </a:r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Fort</a:t>
            </a:r>
            <a:endParaRPr lang="fr-BE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1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9759A-AC6D-A151-252D-05BB884B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plein air, ciel, arbre, habits&#10;&#10;Le contenu généré par l’IA peut être incorrect.">
            <a:extLst>
              <a:ext uri="{FF2B5EF4-FFF2-40B4-BE49-F238E27FC236}">
                <a16:creationId xmlns:a16="http://schemas.microsoft.com/office/drawing/2014/main" id="{EEB690C7-60A5-4EB9-9E17-9F018372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22" y="212990"/>
            <a:ext cx="10445862" cy="643202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13B0C30-746A-C7DB-A0A6-ECEBBBA8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21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E9BA30-058C-A0A2-12CA-60216C6F5701}"/>
              </a:ext>
            </a:extLst>
          </p:cNvPr>
          <p:cNvSpPr txBox="1"/>
          <p:nvPr/>
        </p:nvSpPr>
        <p:spPr>
          <a:xfrm>
            <a:off x="804421" y="212990"/>
            <a:ext cx="4877763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>
                <a:solidFill>
                  <a:schemeClr val="bg1"/>
                </a:solidFill>
              </a:rPr>
              <a:t>DAG 4 : </a:t>
            </a:r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Fort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B91942-16DA-9EAB-A7E2-527ADAB759E3}"/>
              </a:ext>
            </a:extLst>
          </p:cNvPr>
          <p:cNvSpPr txBox="1"/>
          <p:nvPr/>
        </p:nvSpPr>
        <p:spPr>
          <a:xfrm>
            <a:off x="7947135" y="240269"/>
            <a:ext cx="330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Biergarten</a:t>
            </a:r>
            <a:r>
              <a:rPr lang="fr-BE" dirty="0"/>
              <a:t> </a:t>
            </a:r>
            <a:r>
              <a:rPr lang="fr-BE" dirty="0" err="1"/>
              <a:t>Festung</a:t>
            </a:r>
            <a:r>
              <a:rPr lang="fr-BE" dirty="0"/>
              <a:t> </a:t>
            </a:r>
            <a:r>
              <a:rPr lang="fr-BE" dirty="0" err="1"/>
              <a:t>Ehrenbreitstein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3004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6C2A-D6D2-91C9-2344-BD288272D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ein air, arbre, train, plante&#10;&#10;Le contenu généré par l’IA peut être incorrect.">
            <a:extLst>
              <a:ext uri="{FF2B5EF4-FFF2-40B4-BE49-F238E27FC236}">
                <a16:creationId xmlns:a16="http://schemas.microsoft.com/office/drawing/2014/main" id="{8A32F666-0CCB-9592-35AA-0165608BD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26" y="609601"/>
            <a:ext cx="11144148" cy="58725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53AA582-7CD4-79E1-5AA3-39B1F8E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4: </a:t>
            </a:r>
            <a:r>
              <a:rPr lang="fr-BE" sz="4800" b="1" u="sng" dirty="0" err="1"/>
              <a:t>Kabelbaantje</a:t>
            </a: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BB1C5B-C4CB-9DCE-5E96-7CDCE4088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96262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AC575-0D75-CB48-18DA-67636A3F7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arbre, ciel, maison&#10;&#10;Le contenu généré par l’IA peut être incorrect.">
            <a:extLst>
              <a:ext uri="{FF2B5EF4-FFF2-40B4-BE49-F238E27FC236}">
                <a16:creationId xmlns:a16="http://schemas.microsoft.com/office/drawing/2014/main" id="{CAB550FE-E5A7-0EA7-2DB8-424D83039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22" y="609602"/>
            <a:ext cx="10445862" cy="56387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BEC6ADB-0BEC-58FB-78AF-42177B8A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609600"/>
            <a:ext cx="2796618" cy="167168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4:</a:t>
            </a:r>
            <a:br>
              <a:rPr lang="fr-BE" sz="4800" b="1" u="sng" dirty="0"/>
            </a:b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3AE65C6-FAE2-5D7C-8C26-9765B2B9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8" name="Image 7" descr="Une image contenant plein air, fenêtre, bâtiment, ciel&#10;&#10;Le contenu généré par l’IA peut être incorrect.">
            <a:extLst>
              <a:ext uri="{FF2B5EF4-FFF2-40B4-BE49-F238E27FC236}">
                <a16:creationId xmlns:a16="http://schemas.microsoft.com/office/drawing/2014/main" id="{31B3B73D-F159-820A-AC97-8612E4B43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210" y="3575917"/>
            <a:ext cx="3228074" cy="26724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8D2347-EE5B-D1CC-AA2E-F7FFF60BFD06}"/>
              </a:ext>
            </a:extLst>
          </p:cNvPr>
          <p:cNvSpPr txBox="1"/>
          <p:nvPr/>
        </p:nvSpPr>
        <p:spPr>
          <a:xfrm>
            <a:off x="8022210" y="2345801"/>
            <a:ext cx="3228074" cy="136954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Huisje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moeder</a:t>
            </a:r>
            <a:r>
              <a:rPr lang="fr-BE" sz="4000" b="1" dirty="0">
                <a:solidFill>
                  <a:schemeClr val="bg1"/>
                </a:solidFill>
              </a:rPr>
              <a:t> Beethoven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1732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61502-14E6-FE28-E682-83C5A2B0A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83595C8-45B8-64E4-055E-6DBE1726D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36D3BE-A213-8E3D-4BCA-63B61006E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4: </a:t>
            </a:r>
            <a:r>
              <a:rPr lang="fr-BE" sz="4800" b="1" u="sng" dirty="0" err="1"/>
              <a:t>Koblenz</a:t>
            </a:r>
            <a:r>
              <a:rPr lang="fr-BE" sz="4800" b="1" u="sng" dirty="0"/>
              <a:t>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A1DCC49-7D1D-10F7-2950-24D7434D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24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1EF9CD-842E-83CC-02DC-828F3CD9FB5F}"/>
              </a:ext>
            </a:extLst>
          </p:cNvPr>
          <p:cNvSpPr txBox="1"/>
          <p:nvPr/>
        </p:nvSpPr>
        <p:spPr>
          <a:xfrm>
            <a:off x="6455508" y="5654722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1871256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E633A-DE03-7704-871B-DFBFB0761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6CBBEE-6137-D87C-9C56-462EB9C69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65" y="1095555"/>
            <a:ext cx="7602971" cy="5152844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DA1605E6-4A18-E210-2562-A1A687C4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 5: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huis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24B5D83-F75D-A5A2-1CC6-AC9CAD46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1001" y="609601"/>
            <a:ext cx="1168923" cy="36512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09EF61-570C-9808-48B1-1CA97DF27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25</a:t>
            </a:fld>
            <a:endParaRPr lang="en-US" sz="2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C2EF8D-E003-D9F1-567A-3AF9F62F2CE7}"/>
              </a:ext>
            </a:extLst>
          </p:cNvPr>
          <p:cNvSpPr txBox="1"/>
          <p:nvPr/>
        </p:nvSpPr>
        <p:spPr>
          <a:xfrm>
            <a:off x="2297502" y="5267721"/>
            <a:ext cx="7623499" cy="12311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200" b="1" dirty="0">
                <a:solidFill>
                  <a:schemeClr val="bg1"/>
                </a:solidFill>
              </a:rPr>
              <a:t>Bagage </a:t>
            </a:r>
            <a:r>
              <a:rPr lang="fr-BE" sz="3200" b="1" dirty="0" err="1">
                <a:solidFill>
                  <a:schemeClr val="bg1"/>
                </a:solidFill>
              </a:rPr>
              <a:t>inpakken</a:t>
            </a:r>
            <a:r>
              <a:rPr lang="fr-BE" sz="3200" b="1" dirty="0">
                <a:solidFill>
                  <a:schemeClr val="bg1"/>
                </a:solidFill>
              </a:rPr>
              <a:t>, </a:t>
            </a:r>
            <a:r>
              <a:rPr lang="fr-BE" sz="3200" b="1" dirty="0" err="1">
                <a:solidFill>
                  <a:schemeClr val="bg1"/>
                </a:solidFill>
              </a:rPr>
              <a:t>ontbijt</a:t>
            </a:r>
            <a:r>
              <a:rPr lang="fr-BE" sz="3200" b="1" dirty="0">
                <a:solidFill>
                  <a:schemeClr val="bg1"/>
                </a:solidFill>
              </a:rPr>
              <a:t> en</a:t>
            </a:r>
          </a:p>
          <a:p>
            <a:pPr algn="ctr"/>
            <a:r>
              <a:rPr lang="fr-BE" sz="3200" b="1" dirty="0">
                <a:solidFill>
                  <a:schemeClr val="bg1"/>
                </a:solidFill>
              </a:rPr>
              <a:t> met de </a:t>
            </a:r>
            <a:r>
              <a:rPr lang="fr-BE" sz="3200" b="1" dirty="0" err="1">
                <a:solidFill>
                  <a:schemeClr val="bg1"/>
                </a:solidFill>
              </a:rPr>
              <a:t>trein</a:t>
            </a:r>
            <a:r>
              <a:rPr lang="fr-BE" sz="3200" b="1" dirty="0">
                <a:solidFill>
                  <a:schemeClr val="bg1"/>
                </a:solidFill>
              </a:rPr>
              <a:t> </a:t>
            </a:r>
            <a:r>
              <a:rPr lang="fr-BE" sz="3200" b="1" dirty="0" err="1">
                <a:solidFill>
                  <a:schemeClr val="bg1"/>
                </a:solidFill>
              </a:rPr>
              <a:t>naar</a:t>
            </a:r>
            <a:r>
              <a:rPr lang="fr-BE" sz="3200" b="1" dirty="0">
                <a:solidFill>
                  <a:schemeClr val="bg1"/>
                </a:solidFill>
              </a:rPr>
              <a:t> huis.</a:t>
            </a:r>
          </a:p>
          <a:p>
            <a:pPr algn="ctr"/>
            <a:r>
              <a:rPr lang="fr-BE" sz="1000" b="1" dirty="0" err="1">
                <a:solidFill>
                  <a:schemeClr val="bg1"/>
                </a:solidFill>
              </a:rPr>
              <a:t>Vertrek</a:t>
            </a:r>
            <a:r>
              <a:rPr lang="fr-BE" sz="1000" b="1" dirty="0">
                <a:solidFill>
                  <a:schemeClr val="bg1"/>
                </a:solidFill>
              </a:rPr>
              <a:t> …h…, station </a:t>
            </a:r>
            <a:r>
              <a:rPr lang="fr-BE" sz="1000" b="1" dirty="0" err="1">
                <a:solidFill>
                  <a:schemeClr val="bg1"/>
                </a:solidFill>
              </a:rPr>
              <a:t>Koblenz</a:t>
            </a:r>
            <a:r>
              <a:rPr lang="fr-BE" sz="1000" b="1" dirty="0">
                <a:solidFill>
                  <a:schemeClr val="bg1"/>
                </a:solidFill>
              </a:rPr>
              <a:t> </a:t>
            </a:r>
            <a:r>
              <a:rPr lang="fr-BE" sz="1000" b="1" dirty="0" err="1">
                <a:solidFill>
                  <a:schemeClr val="bg1"/>
                </a:solidFill>
              </a:rPr>
              <a:t>hbf</a:t>
            </a:r>
            <a:r>
              <a:rPr lang="fr-BE" sz="1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12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3950E69-3772-9882-65D6-255372A46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359" y="539001"/>
            <a:ext cx="9667281" cy="556554"/>
          </a:xfrm>
        </p:spPr>
        <p:txBody>
          <a:bodyPr>
            <a:normAutofit fontScale="90000"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DAG1: </a:t>
            </a:r>
            <a:r>
              <a:rPr lang="fr-BE" b="1" dirty="0" err="1">
                <a:solidFill>
                  <a:schemeClr val="bg1"/>
                </a:solidFill>
              </a:rPr>
              <a:t>trein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naar</a:t>
            </a:r>
            <a:r>
              <a:rPr lang="fr-BE" b="1" dirty="0">
                <a:solidFill>
                  <a:schemeClr val="bg1"/>
                </a:solidFill>
              </a:rPr>
              <a:t> </a:t>
            </a:r>
            <a:r>
              <a:rPr lang="fr-BE" b="1" dirty="0" err="1">
                <a:solidFill>
                  <a:schemeClr val="bg1"/>
                </a:solidFill>
              </a:rPr>
              <a:t>Koblenz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CEFC5E-9BEF-6B1D-631E-8084EF5E1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359" y="5883274"/>
            <a:ext cx="9667280" cy="556554"/>
          </a:xfrm>
        </p:spPr>
        <p:txBody>
          <a:bodyPr>
            <a:normAutofit fontScale="85000" lnSpcReduction="20000"/>
          </a:bodyPr>
          <a:lstStyle/>
          <a:p>
            <a:endParaRPr lang="fr-BE" sz="1600" b="1" dirty="0">
              <a:solidFill>
                <a:schemeClr val="bg1"/>
              </a:solidFill>
            </a:endParaRPr>
          </a:p>
          <a:p>
            <a:pPr algn="ctr"/>
            <a:r>
              <a:rPr lang="fr-BE" sz="1600" b="1" dirty="0">
                <a:solidFill>
                  <a:schemeClr val="bg1"/>
                </a:solidFill>
              </a:rPr>
              <a:t>2 </a:t>
            </a:r>
            <a:r>
              <a:rPr lang="fr-BE" sz="1600" b="1" dirty="0" err="1">
                <a:solidFill>
                  <a:schemeClr val="bg1"/>
                </a:solidFill>
              </a:rPr>
              <a:t>maal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Overstappen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5A2976-EF3E-4D31-CE34-D98EB158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3</a:t>
            </a:fld>
            <a:endParaRPr lang="en-US" sz="20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285419-E309-0C62-639F-BB0EC6B3C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4514" y="1009291"/>
            <a:ext cx="7602971" cy="515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7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fenêtre, meubles, lit&#10;&#10;Le contenu généré par l’IA peut être incorrect.">
            <a:extLst>
              <a:ext uri="{FF2B5EF4-FFF2-40B4-BE49-F238E27FC236}">
                <a16:creationId xmlns:a16="http://schemas.microsoft.com/office/drawing/2014/main" id="{B0D4A2B3-6BDA-6DE3-1418-362D8978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55" y="467826"/>
            <a:ext cx="7613090" cy="571847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67DCBF-A559-59E1-D0F9-06DD213BDBEE}"/>
              </a:ext>
            </a:extLst>
          </p:cNvPr>
          <p:cNvSpPr txBox="1"/>
          <p:nvPr/>
        </p:nvSpPr>
        <p:spPr>
          <a:xfrm>
            <a:off x="2289455" y="463231"/>
            <a:ext cx="6356510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sz="3200" b="1" dirty="0">
                <a:solidFill>
                  <a:schemeClr val="bg1"/>
                </a:solidFill>
              </a:rPr>
              <a:t>  Bagage </a:t>
            </a:r>
            <a:r>
              <a:rPr lang="fr-BE" sz="3200" b="1" dirty="0" err="1">
                <a:solidFill>
                  <a:schemeClr val="bg1"/>
                </a:solidFill>
              </a:rPr>
              <a:t>afgeven</a:t>
            </a:r>
            <a:r>
              <a:rPr lang="fr-BE" sz="3200" b="1" dirty="0">
                <a:solidFill>
                  <a:schemeClr val="bg1"/>
                </a:solidFill>
              </a:rPr>
              <a:t> in het </a:t>
            </a:r>
            <a:r>
              <a:rPr lang="fr-BE" sz="3200" b="1" dirty="0" err="1">
                <a:solidFill>
                  <a:schemeClr val="bg1"/>
                </a:solidFill>
              </a:rPr>
              <a:t>hotel</a:t>
            </a:r>
            <a:r>
              <a:rPr lang="fr-BE" sz="32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C197A7E-ED4E-784B-FC9D-36D048515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4</a:t>
            </a:fld>
            <a:endParaRPr lang="en-US" sz="2000" b="1" dirty="0"/>
          </a:p>
        </p:txBody>
      </p:sp>
      <p:pic>
        <p:nvPicPr>
          <p:cNvPr id="13" name="Image 12" descr="Une image contenant ciel, plein air, plage, nuage&#10;&#10;Le contenu généré par l’IA peut être incorrect.">
            <a:extLst>
              <a:ext uri="{FF2B5EF4-FFF2-40B4-BE49-F238E27FC236}">
                <a16:creationId xmlns:a16="http://schemas.microsoft.com/office/drawing/2014/main" id="{78B7B1CF-B700-F841-CDCD-D28E886C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94" y="463231"/>
            <a:ext cx="2164651" cy="16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5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77467-575C-BEC5-45C6-3D6818580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17FB176-0C2B-990D-D718-2EA77F48E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78" y="2997679"/>
            <a:ext cx="4315598" cy="32366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676F38-FAD0-70F5-BC74-E17B912E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424" y="1644200"/>
            <a:ext cx="4502987" cy="3119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31F640-EFD8-97CE-B3D2-32BC8D2B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 fontScale="90000"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1: </a:t>
            </a:r>
            <a:r>
              <a:rPr lang="fr-BE" sz="4800" b="1" u="sng" dirty="0" err="1">
                <a:solidFill>
                  <a:schemeClr val="bg1"/>
                </a:solidFill>
              </a:rPr>
              <a:t>Wandeling</a:t>
            </a:r>
            <a:r>
              <a:rPr lang="fr-BE" sz="4800" b="1" u="sng" dirty="0">
                <a:solidFill>
                  <a:schemeClr val="bg1"/>
                </a:solidFill>
              </a:rPr>
              <a:t> </a:t>
            </a:r>
            <a:r>
              <a:rPr lang="fr-BE" sz="4800" b="1" u="sng" dirty="0" err="1">
                <a:solidFill>
                  <a:schemeClr val="bg1"/>
                </a:solidFill>
              </a:rPr>
              <a:t>Koblenz</a:t>
            </a:r>
            <a:r>
              <a:rPr lang="fr-BE" sz="4800" b="1" u="sng" dirty="0">
                <a:solidFill>
                  <a:schemeClr val="bg1"/>
                </a:solidFill>
              </a:rPr>
              <a:t> centrum.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65340A-FF64-265B-7E71-6A58FB8D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5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01DF8-B594-2709-AA80-DDF744460C72}"/>
              </a:ext>
            </a:extLst>
          </p:cNvPr>
          <p:cNvSpPr txBox="1"/>
          <p:nvPr/>
        </p:nvSpPr>
        <p:spPr>
          <a:xfrm>
            <a:off x="6386425" y="4363098"/>
            <a:ext cx="25332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Deutsche Eck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Moezel</a:t>
            </a:r>
            <a:r>
              <a:rPr lang="fr-BE" sz="1000" b="1" dirty="0">
                <a:solidFill>
                  <a:schemeClr val="bg1"/>
                </a:solidFill>
              </a:rPr>
              <a:t> &amp; Rijn)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49F3743-20C5-B2D8-3721-4F5E9203C744}"/>
              </a:ext>
            </a:extLst>
          </p:cNvPr>
          <p:cNvSpPr txBox="1"/>
          <p:nvPr/>
        </p:nvSpPr>
        <p:spPr>
          <a:xfrm>
            <a:off x="3536830" y="2997679"/>
            <a:ext cx="226874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De </a:t>
            </a:r>
            <a:r>
              <a:rPr lang="fr-BE" sz="2000" b="1" dirty="0" err="1">
                <a:solidFill>
                  <a:schemeClr val="bg1"/>
                </a:solidFill>
              </a:rPr>
              <a:t>Moezel</a:t>
            </a:r>
            <a:r>
              <a:rPr lang="fr-BE" sz="2000" b="1" dirty="0">
                <a:solidFill>
                  <a:schemeClr val="bg1"/>
                </a:solidFill>
              </a:rPr>
              <a:t> &amp; Rijn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9456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D6675-2CC8-6BEA-649E-A4F5A45C2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16E3A90-979D-EE09-2096-C28EEB0D8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17EE624-7903-D3F2-0A33-A68AA8ACA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1: </a:t>
            </a:r>
            <a:r>
              <a:rPr lang="fr-BE" sz="4800" b="1" u="sng" dirty="0" err="1"/>
              <a:t>Koblenz</a:t>
            </a:r>
            <a:r>
              <a:rPr lang="fr-BE" sz="4800" b="1" u="sng" dirty="0"/>
              <a:t> centrum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18583D9-51B8-C0F5-06A6-4D60AD24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6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D11014-C1E9-9E6F-32B8-0FE99A3D1412}"/>
              </a:ext>
            </a:extLst>
          </p:cNvPr>
          <p:cNvSpPr txBox="1"/>
          <p:nvPr/>
        </p:nvSpPr>
        <p:spPr>
          <a:xfrm>
            <a:off x="6455508" y="5654722"/>
            <a:ext cx="396118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Eten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4000" b="1" dirty="0" err="1">
                <a:solidFill>
                  <a:schemeClr val="bg1"/>
                </a:solidFill>
              </a:rPr>
              <a:t>restaurantje</a:t>
            </a:r>
            <a:r>
              <a:rPr lang="fr-BE" sz="4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424649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3CC7B-3857-3381-BE38-14114A80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1E725-82FB-F301-02E2-4CBB8014B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Koblenz</a:t>
            </a:r>
            <a:r>
              <a:rPr lang="fr-BE" sz="4800" b="1" u="sng" dirty="0">
                <a:solidFill>
                  <a:schemeClr val="bg1"/>
                </a:solidFill>
              </a:rPr>
              <a:t> centrum.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4C39D4-C60D-B221-9F63-421198F9A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7</a:t>
            </a:fld>
            <a:endParaRPr lang="en-US" sz="2000" b="1" dirty="0"/>
          </a:p>
        </p:txBody>
      </p:sp>
      <p:pic>
        <p:nvPicPr>
          <p:cNvPr id="8" name="Image 7" descr="Une image contenant plein air, bâtiment, herbe, ciel&#10;&#10;Le contenu généré par l’IA peut être incorrect.">
            <a:extLst>
              <a:ext uri="{FF2B5EF4-FFF2-40B4-BE49-F238E27FC236}">
                <a16:creationId xmlns:a16="http://schemas.microsoft.com/office/drawing/2014/main" id="{47B228D4-94C3-3578-B208-FCC6F66CE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425" y="1552128"/>
            <a:ext cx="4685877" cy="321108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6228292-05A8-85FB-63AD-3A78C4AD0A6B}"/>
              </a:ext>
            </a:extLst>
          </p:cNvPr>
          <p:cNvSpPr txBox="1"/>
          <p:nvPr/>
        </p:nvSpPr>
        <p:spPr>
          <a:xfrm>
            <a:off x="6386425" y="4363098"/>
            <a:ext cx="321938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Ludwig Museum </a:t>
            </a:r>
            <a:r>
              <a:rPr lang="fr-BE" sz="1000" b="1" dirty="0">
                <a:solidFill>
                  <a:schemeClr val="bg1"/>
                </a:solidFill>
              </a:rPr>
              <a:t>(Kunst &amp; </a:t>
            </a:r>
            <a:r>
              <a:rPr lang="fr-BE" sz="1000" b="1" dirty="0" err="1">
                <a:solidFill>
                  <a:schemeClr val="bg1"/>
                </a:solidFill>
              </a:rPr>
              <a:t>Architectuur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2" name="Image 11" descr="Une image contenant intérieur, mur, décoration d’intérieur, art&#10;&#10;Le contenu généré par l’IA peut être incorrect.">
            <a:extLst>
              <a:ext uri="{FF2B5EF4-FFF2-40B4-BE49-F238E27FC236}">
                <a16:creationId xmlns:a16="http://schemas.microsoft.com/office/drawing/2014/main" id="{81785D44-0FBA-E266-A2A1-E37599EE8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98" y="2997678"/>
            <a:ext cx="4685879" cy="31135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9CC6464-5474-6204-5123-44AE7179897D}"/>
              </a:ext>
            </a:extLst>
          </p:cNvPr>
          <p:cNvSpPr txBox="1"/>
          <p:nvPr/>
        </p:nvSpPr>
        <p:spPr>
          <a:xfrm>
            <a:off x="2962359" y="2997679"/>
            <a:ext cx="284321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Mittlerheim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museum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(Kunst)</a:t>
            </a:r>
          </a:p>
        </p:txBody>
      </p:sp>
    </p:spTree>
    <p:extLst>
      <p:ext uri="{BB962C8B-B14F-4D97-AF65-F5344CB8AC3E}">
        <p14:creationId xmlns:p14="http://schemas.microsoft.com/office/powerpoint/2010/main" val="14942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BD6FC-3FC8-73B3-6392-9A699DE1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9C69559-1BB1-3BFB-229E-9468064E2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65" y="495392"/>
            <a:ext cx="8645332" cy="586721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0603F6-E60C-D259-98CE-AF0908AB0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365" y="495392"/>
            <a:ext cx="8645332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/>
              <a:t>Dag 2: </a:t>
            </a:r>
            <a:r>
              <a:rPr lang="fr-BE" sz="4800" b="1" u="sng" dirty="0" err="1"/>
              <a:t>terrasje</a:t>
            </a:r>
            <a:r>
              <a:rPr lang="fr-BE" sz="4800" b="1" u="sng" dirty="0"/>
              <a:t> </a:t>
            </a:r>
            <a:r>
              <a:rPr lang="fr-BE" sz="4800" b="1" u="sng" dirty="0" err="1"/>
              <a:t>Koblenz</a:t>
            </a:r>
            <a:endParaRPr lang="fr-BE" sz="4800" b="1" u="sng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661F41-23C2-0FA7-3994-8B03891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8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DB49E68-D2E6-BE09-E3F1-CE07999049B0}"/>
              </a:ext>
            </a:extLst>
          </p:cNvPr>
          <p:cNvSpPr txBox="1"/>
          <p:nvPr/>
        </p:nvSpPr>
        <p:spPr>
          <a:xfrm>
            <a:off x="1771365" y="5654722"/>
            <a:ext cx="5291579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Hapje</a:t>
            </a:r>
            <a:r>
              <a:rPr lang="fr-BE" sz="4000" b="1" dirty="0">
                <a:solidFill>
                  <a:schemeClr val="bg1"/>
                </a:solidFill>
              </a:rPr>
              <a:t> &amp; </a:t>
            </a:r>
            <a:r>
              <a:rPr lang="fr-BE" sz="4000" b="1" dirty="0" err="1">
                <a:solidFill>
                  <a:schemeClr val="bg1"/>
                </a:solidFill>
              </a:rPr>
              <a:t>Drankje</a:t>
            </a:r>
            <a:r>
              <a:rPr lang="fr-BE" sz="4000" b="1" dirty="0">
                <a:solidFill>
                  <a:schemeClr val="bg1"/>
                </a:solidFill>
              </a:rPr>
              <a:t> Terras </a:t>
            </a:r>
            <a:r>
              <a:rPr lang="fr-BE" sz="1000" b="1" dirty="0">
                <a:solidFill>
                  <a:schemeClr val="bg1"/>
                </a:solidFill>
              </a:rPr>
              <a:t>()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0FE35C-99FE-4CBF-6BEB-9D8DCED65EB8}"/>
              </a:ext>
            </a:extLst>
          </p:cNvPr>
          <p:cNvSpPr txBox="1"/>
          <p:nvPr/>
        </p:nvSpPr>
        <p:spPr>
          <a:xfrm>
            <a:off x="7968006" y="5039169"/>
            <a:ext cx="2448691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4000" b="1" dirty="0" err="1">
                <a:solidFill>
                  <a:schemeClr val="bg1"/>
                </a:solidFill>
              </a:rPr>
              <a:t>Wandeling</a:t>
            </a:r>
            <a:r>
              <a:rPr lang="fr-BE" sz="4000" b="1" dirty="0">
                <a:solidFill>
                  <a:schemeClr val="bg1"/>
                </a:solidFill>
              </a:rPr>
              <a:t> Centrum </a:t>
            </a:r>
            <a:r>
              <a:rPr lang="fr-BE" sz="1000" b="1" dirty="0">
                <a:solidFill>
                  <a:schemeClr val="bg1"/>
                </a:solidFill>
              </a:rPr>
              <a:t>(t)</a:t>
            </a:r>
          </a:p>
        </p:txBody>
      </p:sp>
    </p:spTree>
    <p:extLst>
      <p:ext uri="{BB962C8B-B14F-4D97-AF65-F5344CB8AC3E}">
        <p14:creationId xmlns:p14="http://schemas.microsoft.com/office/powerpoint/2010/main" val="2621615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92001-A6D5-078D-F940-C4ACC98A7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CD734AC7-9E72-3549-5DB8-5D158CB36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98" y="1898247"/>
            <a:ext cx="3252098" cy="43361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1EC437-B3F0-FD5E-9C21-CB814D511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290" y="2107311"/>
            <a:ext cx="4718710" cy="31135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9604B94-1B6E-874A-DE23-42EB449C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716" y="623623"/>
            <a:ext cx="10308567" cy="821267"/>
          </a:xfrm>
        </p:spPr>
        <p:txBody>
          <a:bodyPr>
            <a:normAutofit/>
          </a:bodyPr>
          <a:lstStyle/>
          <a:p>
            <a:pPr algn="ctr"/>
            <a:r>
              <a:rPr lang="fr-BE" sz="4800" b="1" u="sng" dirty="0">
                <a:solidFill>
                  <a:schemeClr val="bg1"/>
                </a:solidFill>
              </a:rPr>
              <a:t>Dag 2: </a:t>
            </a:r>
            <a:r>
              <a:rPr lang="fr-BE" sz="4800" b="1" u="sng" dirty="0" err="1">
                <a:solidFill>
                  <a:schemeClr val="bg1"/>
                </a:solidFill>
              </a:rPr>
              <a:t>Koblenz</a:t>
            </a:r>
            <a:r>
              <a:rPr lang="fr-BE" sz="4800" b="1" u="sng" dirty="0">
                <a:solidFill>
                  <a:schemeClr val="bg1"/>
                </a:solidFill>
              </a:rPr>
              <a:t> centrum.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3C4D401-5D5F-D35B-B568-10F306F16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2000" b="1" smtClean="0"/>
              <a:t>9</a:t>
            </a:fld>
            <a:endParaRPr lang="en-US" sz="20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07FB8B-EAC9-131A-F847-36CAE50EEF6F}"/>
              </a:ext>
            </a:extLst>
          </p:cNvPr>
          <p:cNvSpPr txBox="1"/>
          <p:nvPr/>
        </p:nvSpPr>
        <p:spPr>
          <a:xfrm>
            <a:off x="7700578" y="5829283"/>
            <a:ext cx="2869718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>
                <a:solidFill>
                  <a:schemeClr val="bg1"/>
                </a:solidFill>
              </a:rPr>
              <a:t>De </a:t>
            </a:r>
            <a:r>
              <a:rPr lang="fr-BE" sz="2000" b="1" dirty="0" err="1">
                <a:solidFill>
                  <a:schemeClr val="bg1"/>
                </a:solidFill>
              </a:rPr>
              <a:t>Moezel</a:t>
            </a:r>
            <a:r>
              <a:rPr lang="fr-BE" sz="2000" b="1" dirty="0">
                <a:solidFill>
                  <a:schemeClr val="bg1"/>
                </a:solidFill>
              </a:rPr>
              <a:t> &amp; Rijn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Wandeling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2E2B0F-8363-F99F-1C4D-7D46079176FC}"/>
              </a:ext>
            </a:extLst>
          </p:cNvPr>
          <p:cNvSpPr txBox="1"/>
          <p:nvPr/>
        </p:nvSpPr>
        <p:spPr>
          <a:xfrm>
            <a:off x="3137141" y="2107311"/>
            <a:ext cx="295885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bg1"/>
                </a:solidFill>
              </a:rPr>
              <a:t>Koblenzer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2000" b="1" dirty="0" err="1">
                <a:solidFill>
                  <a:schemeClr val="bg1"/>
                </a:solidFill>
              </a:rPr>
              <a:t>Sektmusem</a:t>
            </a:r>
            <a:r>
              <a:rPr lang="fr-BE" sz="2000" b="1" dirty="0">
                <a:solidFill>
                  <a:schemeClr val="bg1"/>
                </a:solidFill>
              </a:rPr>
              <a:t> </a:t>
            </a:r>
            <a:r>
              <a:rPr lang="fr-BE" sz="1000" b="1" dirty="0">
                <a:solidFill>
                  <a:schemeClr val="bg1"/>
                </a:solidFill>
              </a:rPr>
              <a:t>(</a:t>
            </a:r>
            <a:r>
              <a:rPr lang="fr-BE" sz="1000" b="1" dirty="0" err="1">
                <a:solidFill>
                  <a:schemeClr val="bg1"/>
                </a:solidFill>
              </a:rPr>
              <a:t>Wijn</a:t>
            </a:r>
            <a:r>
              <a:rPr lang="fr-BE" sz="1000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1700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B003F9DC7E35409581A3EF0745E3EE" ma:contentTypeVersion="18" ma:contentTypeDescription="Een nieuw document maken." ma:contentTypeScope="" ma:versionID="c051a5b305657f5d7a4d59007bc4e04f">
  <xsd:schema xmlns:xsd="http://www.w3.org/2001/XMLSchema" xmlns:xs="http://www.w3.org/2001/XMLSchema" xmlns:p="http://schemas.microsoft.com/office/2006/metadata/properties" xmlns:ns2="b2f4cd65-d4d6-4cd7-a5e1-d72475921089" xmlns:ns3="c98855c5-d10c-46e1-80c1-98fdb24fd7ff" xmlns:ns4="55e382e0-3bb9-496e-a470-66237f96e3a2" targetNamespace="http://schemas.microsoft.com/office/2006/metadata/properties" ma:root="true" ma:fieldsID="6ee7b61beabb1664e8cf6af419049b39" ns2:_="" ns3:_="" ns4:_="">
    <xsd:import namespace="b2f4cd65-d4d6-4cd7-a5e1-d72475921089"/>
    <xsd:import namespace="c98855c5-d10c-46e1-80c1-98fdb24fd7ff"/>
    <xsd:import namespace="55e382e0-3bb9-496e-a470-66237f96e3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4cd65-d4d6-4cd7-a5e1-d724759210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55c5-d10c-46e1-80c1-98fdb24fd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382e0-3bb9-496e-a470-66237f96e3a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20b71cb-8819-4415-8ef7-f540ae2a6acd}" ma:internalName="TaxCatchAll" ma:showField="CatchAllData" ma:web="c98855c5-d10c-46e1-80c1-98fdb24fd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f4cd65-d4d6-4cd7-a5e1-d72475921089">
      <Terms xmlns="http://schemas.microsoft.com/office/infopath/2007/PartnerControls"/>
    </lcf76f155ced4ddcb4097134ff3c332f>
    <TaxCatchAll xmlns="55e382e0-3bb9-496e-a470-66237f96e3a2" xsi:nil="true"/>
  </documentManagement>
</p:properties>
</file>

<file path=customXml/itemProps1.xml><?xml version="1.0" encoding="utf-8"?>
<ds:datastoreItem xmlns:ds="http://schemas.openxmlformats.org/officeDocument/2006/customXml" ds:itemID="{F0E6E199-4B6B-4521-AFB3-B0BD3C378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4cd65-d4d6-4cd7-a5e1-d72475921089"/>
    <ds:schemaRef ds:uri="c98855c5-d10c-46e1-80c1-98fdb24fd7ff"/>
    <ds:schemaRef ds:uri="55e382e0-3bb9-496e-a470-66237f96e3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49E8F7-135A-46BE-B5BC-136D776797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4B3FD8-3236-4604-8116-DFB2646BFE42}">
  <ds:schemaRefs>
    <ds:schemaRef ds:uri="http://schemas.openxmlformats.org/package/2006/metadata/core-properties"/>
    <ds:schemaRef ds:uri="http://www.w3.org/XML/1998/namespace"/>
    <ds:schemaRef ds:uri="http://purl.org/dc/elements/1.1/"/>
    <ds:schemaRef ds:uri="55e382e0-3bb9-496e-a470-66237f96e3a2"/>
    <ds:schemaRef ds:uri="b2f4cd65-d4d6-4cd7-a5e1-d72475921089"/>
    <ds:schemaRef ds:uri="http://schemas.microsoft.com/office/2006/documentManagement/types"/>
    <ds:schemaRef ds:uri="http://purl.org/dc/terms/"/>
    <ds:schemaRef ds:uri="c98855c5-d10c-46e1-80c1-98fdb24fd7ff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807</TotalTime>
  <Words>356</Words>
  <Application>Microsoft Office PowerPoint</Application>
  <PresentationFormat>Grand écran</PresentationFormat>
  <Paragraphs>109</Paragraphs>
  <Slides>25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Tw Cen MT</vt:lpstr>
      <vt:lpstr>Circuit</vt:lpstr>
      <vt:lpstr>Présentation PowerPoint</vt:lpstr>
      <vt:lpstr>Présentation PowerPoint</vt:lpstr>
      <vt:lpstr>DAG1: trein naar Koblenz</vt:lpstr>
      <vt:lpstr>Présentation PowerPoint</vt:lpstr>
      <vt:lpstr>Dag 1: Wandeling Koblenz centrum.</vt:lpstr>
      <vt:lpstr>Dag 1: Koblenz centrum</vt:lpstr>
      <vt:lpstr>Dag 2: Koblenz centrum.</vt:lpstr>
      <vt:lpstr>Dag 2: terrasje Koblenz</vt:lpstr>
      <vt:lpstr>Dag 2: Koblenz centrum.</vt:lpstr>
      <vt:lpstr>Dag 2: Koblenz centrum</vt:lpstr>
      <vt:lpstr>DAG 3: trein naar Wiesbaden</vt:lpstr>
      <vt:lpstr>Présentation PowerPoint</vt:lpstr>
      <vt:lpstr>Dag 3: Neroberg</vt:lpstr>
      <vt:lpstr>Dag 3: Wiesbaden centrum</vt:lpstr>
      <vt:lpstr>Dag 3: wiesbaden Centrum</vt:lpstr>
      <vt:lpstr>Dag 3: Wiesbaden centrum</vt:lpstr>
      <vt:lpstr>DAG 3: trein naar Koblenz</vt:lpstr>
      <vt:lpstr>Dag 3: Koblenz centrum</vt:lpstr>
      <vt:lpstr>Présentation PowerPoint</vt:lpstr>
      <vt:lpstr>Présentation PowerPoint</vt:lpstr>
      <vt:lpstr>Présentation PowerPoint</vt:lpstr>
      <vt:lpstr>Dag 4: Kabelbaantje</vt:lpstr>
      <vt:lpstr>Dag 4: </vt:lpstr>
      <vt:lpstr>Dag 4: Koblenz centrum</vt:lpstr>
      <vt:lpstr>DAG 5: trein naar huis</vt:lpstr>
    </vt:vector>
  </TitlesOfParts>
  <Company>NMBS - YPTO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Reis Maastricht</dc:title>
  <dc:creator>Hendrik Trypsteen</dc:creator>
  <cp:lastModifiedBy>hendrik Trypsteen</cp:lastModifiedBy>
  <cp:revision>169</cp:revision>
  <cp:lastPrinted>2025-03-09T09:09:45Z</cp:lastPrinted>
  <dcterms:created xsi:type="dcterms:W3CDTF">2025-02-25T06:24:37Z</dcterms:created>
  <dcterms:modified xsi:type="dcterms:W3CDTF">2026-04-11T14:05:11Z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2025-02-25T06:28:53Z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545b4458-2aad-4a61-a437-03dc5ff8a64c</vt:lpwstr>
  </property>
  <property fmtid="{D5CDD505-2E9C-101B-9397-08002B2CF9AE}" pid="8" name="MSIP_Label_47c19387-3134-4ca8-87e2-20d2b663daf3_ContentBits">
    <vt:lpwstr>0</vt:lpwstr>
  </property>
  <property fmtid="{D5CDD505-2E9C-101B-9397-08002B2CF9AE}" pid="9" name="ContentTypeId">
    <vt:lpwstr>0x01010092B003F9DC7E35409581A3EF0745E3EE</vt:lpwstr>
  </property>
</Properties>
</file>