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36"/>
  </p:notesMasterIdLst>
  <p:sldIdLst>
    <p:sldId id="256" r:id="rId5"/>
    <p:sldId id="302" r:id="rId6"/>
    <p:sldId id="258" r:id="rId7"/>
    <p:sldId id="260" r:id="rId8"/>
    <p:sldId id="279" r:id="rId9"/>
    <p:sldId id="280" r:id="rId10"/>
    <p:sldId id="307" r:id="rId11"/>
    <p:sldId id="309" r:id="rId12"/>
    <p:sldId id="305" r:id="rId13"/>
    <p:sldId id="311" r:id="rId14"/>
    <p:sldId id="312" r:id="rId15"/>
    <p:sldId id="313" r:id="rId16"/>
    <p:sldId id="316" r:id="rId17"/>
    <p:sldId id="314" r:id="rId18"/>
    <p:sldId id="317" r:id="rId19"/>
    <p:sldId id="315" r:id="rId20"/>
    <p:sldId id="324" r:id="rId21"/>
    <p:sldId id="320" r:id="rId22"/>
    <p:sldId id="321" r:id="rId23"/>
    <p:sldId id="319" r:id="rId24"/>
    <p:sldId id="325" r:id="rId25"/>
    <p:sldId id="323" r:id="rId26"/>
    <p:sldId id="326" r:id="rId27"/>
    <p:sldId id="330" r:id="rId28"/>
    <p:sldId id="332" r:id="rId29"/>
    <p:sldId id="331" r:id="rId30"/>
    <p:sldId id="333" r:id="rId31"/>
    <p:sldId id="334" r:id="rId32"/>
    <p:sldId id="329" r:id="rId33"/>
    <p:sldId id="327" r:id="rId34"/>
    <p:sldId id="297" r:id="rId3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8F6509-3438-435C-ABB7-25064CFC5820}" v="9" dt="2026-08-05T09:15:06.6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custSel addSld delSld modSld sldOrd">
      <pc:chgData name="Hendrik Trypsteen" userId="fd82ea10-16b6-4d24-85fb-8b3a1eb78ece" providerId="ADAL" clId="{4BE0B944-2159-41A0-9730-2BE003D6E835}" dt="2026-08-05T09:20:20.237" v="427" actId="1076"/>
      <pc:docMkLst>
        <pc:docMk/>
      </pc:docMkLst>
      <pc:sldChg chg="modSp mod">
        <pc:chgData name="Hendrik Trypsteen" userId="fd82ea10-16b6-4d24-85fb-8b3a1eb78ece" providerId="ADAL" clId="{4BE0B944-2159-41A0-9730-2BE003D6E835}" dt="2026-08-05T05:18:55.415" v="15" actId="20577"/>
        <pc:sldMkLst>
          <pc:docMk/>
          <pc:sldMk cId="986118244" sldId="256"/>
        </pc:sldMkLst>
        <pc:spChg chg="mod">
          <ac:chgData name="Hendrik Trypsteen" userId="fd82ea10-16b6-4d24-85fb-8b3a1eb78ece" providerId="ADAL" clId="{4BE0B944-2159-41A0-9730-2BE003D6E835}" dt="2026-08-05T05:18:55.415" v="15" actId="20577"/>
          <ac:spMkLst>
            <pc:docMk/>
            <pc:sldMk cId="986118244" sldId="256"/>
            <ac:spMk id="7" creationId="{F3407E86-AA6E-9348-37EF-B5EC40C24E7C}"/>
          </ac:spMkLst>
        </pc:spChg>
      </pc:sldChg>
      <pc:sldChg chg="modSp mod">
        <pc:chgData name="Hendrik Trypsteen" userId="fd82ea10-16b6-4d24-85fb-8b3a1eb78ece" providerId="ADAL" clId="{4BE0B944-2159-41A0-9730-2BE003D6E835}" dt="2026-08-05T05:18:25.030" v="1" actId="6549"/>
        <pc:sldMkLst>
          <pc:docMk/>
          <pc:sldMk cId="1043127483" sldId="297"/>
        </pc:sldMkLst>
        <pc:spChg chg="mod">
          <ac:chgData name="Hendrik Trypsteen" userId="fd82ea10-16b6-4d24-85fb-8b3a1eb78ece" providerId="ADAL" clId="{4BE0B944-2159-41A0-9730-2BE003D6E835}" dt="2026-08-05T05:18:25.030" v="1" actId="6549"/>
          <ac:spMkLst>
            <pc:docMk/>
            <pc:sldMk cId="1043127483" sldId="297"/>
            <ac:spMk id="8" creationId="{DA1605E6-4A18-E210-2562-A1A687C47A4B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8-05T09:07:13.840" v="110" actId="22"/>
        <pc:sldMkLst>
          <pc:docMk/>
          <pc:sldMk cId="3303102440" sldId="326"/>
        </pc:sldMkLst>
        <pc:spChg chg="mod">
          <ac:chgData name="Hendrik Trypsteen" userId="fd82ea10-16b6-4d24-85fb-8b3a1eb78ece" providerId="ADAL" clId="{4BE0B944-2159-41A0-9730-2BE003D6E835}" dt="2026-08-05T05:21:03.508" v="66" actId="14100"/>
          <ac:spMkLst>
            <pc:docMk/>
            <pc:sldMk cId="3303102440" sldId="326"/>
            <ac:spMk id="2" creationId="{9EDDF13E-BC31-7768-97E9-5D44C3B13135}"/>
          </ac:spMkLst>
        </pc:spChg>
        <pc:picChg chg="add del">
          <ac:chgData name="Hendrik Trypsteen" userId="fd82ea10-16b6-4d24-85fb-8b3a1eb78ece" providerId="ADAL" clId="{4BE0B944-2159-41A0-9730-2BE003D6E835}" dt="2026-08-05T09:07:13.840" v="110" actId="22"/>
          <ac:picMkLst>
            <pc:docMk/>
            <pc:sldMk cId="3303102440" sldId="326"/>
            <ac:picMk id="7" creationId="{B6783AB3-721A-17B7-DFD9-4EAC00CFBE33}"/>
          </ac:picMkLst>
        </pc:picChg>
      </pc:sldChg>
      <pc:sldChg chg="modSp add mod">
        <pc:chgData name="Hendrik Trypsteen" userId="fd82ea10-16b6-4d24-85fb-8b3a1eb78ece" providerId="ADAL" clId="{4BE0B944-2159-41A0-9730-2BE003D6E835}" dt="2026-08-05T05:20:46.186" v="21" actId="27636"/>
        <pc:sldMkLst>
          <pc:docMk/>
          <pc:sldMk cId="2840746397" sldId="327"/>
        </pc:sldMkLst>
        <pc:spChg chg="mod">
          <ac:chgData name="Hendrik Trypsteen" userId="fd82ea10-16b6-4d24-85fb-8b3a1eb78ece" providerId="ADAL" clId="{4BE0B944-2159-41A0-9730-2BE003D6E835}" dt="2026-08-05T05:20:46.186" v="21" actId="27636"/>
          <ac:spMkLst>
            <pc:docMk/>
            <pc:sldMk cId="2840746397" sldId="327"/>
            <ac:spMk id="2" creationId="{03D82D10-B6E2-2E88-1A90-C1CF28BDCF6F}"/>
          </ac:spMkLst>
        </pc:spChg>
      </pc:sldChg>
      <pc:sldChg chg="addSp delSp modSp add del mod">
        <pc:chgData name="Hendrik Trypsteen" userId="fd82ea10-16b6-4d24-85fb-8b3a1eb78ece" providerId="ADAL" clId="{4BE0B944-2159-41A0-9730-2BE003D6E835}" dt="2026-08-05T09:07:45.215" v="134" actId="47"/>
        <pc:sldMkLst>
          <pc:docMk/>
          <pc:sldMk cId="6082259" sldId="328"/>
        </pc:sldMkLst>
        <pc:spChg chg="mod">
          <ac:chgData name="Hendrik Trypsteen" userId="fd82ea10-16b6-4d24-85fb-8b3a1eb78ece" providerId="ADAL" clId="{4BE0B944-2159-41A0-9730-2BE003D6E835}" dt="2026-08-05T05:25:20.754" v="104" actId="14100"/>
          <ac:spMkLst>
            <pc:docMk/>
            <pc:sldMk cId="6082259" sldId="328"/>
            <ac:spMk id="8" creationId="{A2076D11-3261-C3B6-2C49-A277CD0436CB}"/>
          </ac:spMkLst>
        </pc:spChg>
        <pc:spChg chg="mod">
          <ac:chgData name="Hendrik Trypsteen" userId="fd82ea10-16b6-4d24-85fb-8b3a1eb78ece" providerId="ADAL" clId="{4BE0B944-2159-41A0-9730-2BE003D6E835}" dt="2026-08-05T05:23:00.021" v="96" actId="6549"/>
          <ac:spMkLst>
            <pc:docMk/>
            <pc:sldMk cId="6082259" sldId="328"/>
            <ac:spMk id="11" creationId="{C729EDCE-3B0A-1ECA-9D64-FA91EAB22409}"/>
          </ac:spMkLst>
        </pc:spChg>
        <pc:picChg chg="del">
          <ac:chgData name="Hendrik Trypsteen" userId="fd82ea10-16b6-4d24-85fb-8b3a1eb78ece" providerId="ADAL" clId="{4BE0B944-2159-41A0-9730-2BE003D6E835}" dt="2026-08-05T05:25:05.248" v="100" actId="478"/>
          <ac:picMkLst>
            <pc:docMk/>
            <pc:sldMk cId="6082259" sldId="328"/>
            <ac:picMk id="3" creationId="{50EBDFB5-72C7-4C61-A718-7C601E5928DA}"/>
          </ac:picMkLst>
        </pc:picChg>
        <pc:picChg chg="add mod ord">
          <ac:chgData name="Hendrik Trypsteen" userId="fd82ea10-16b6-4d24-85fb-8b3a1eb78ece" providerId="ADAL" clId="{4BE0B944-2159-41A0-9730-2BE003D6E835}" dt="2026-08-05T05:25:15.379" v="103" actId="1076"/>
          <ac:picMkLst>
            <pc:docMk/>
            <pc:sldMk cId="6082259" sldId="328"/>
            <ac:picMk id="4" creationId="{8FF5D11F-9A62-E576-DE36-F26FF01EAD4F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8-05T05:26:18.598" v="108" actId="1076"/>
        <pc:sldMkLst>
          <pc:docMk/>
          <pc:sldMk cId="1429473547" sldId="329"/>
        </pc:sldMkLst>
        <pc:spChg chg="mod">
          <ac:chgData name="Hendrik Trypsteen" userId="fd82ea10-16b6-4d24-85fb-8b3a1eb78ece" providerId="ADAL" clId="{4BE0B944-2159-41A0-9730-2BE003D6E835}" dt="2026-08-05T05:21:57.851" v="88" actId="6549"/>
          <ac:spMkLst>
            <pc:docMk/>
            <pc:sldMk cId="1429473547" sldId="329"/>
            <ac:spMk id="8" creationId="{B306FF9F-E18E-81D6-3C62-5278B0F143FC}"/>
          </ac:spMkLst>
        </pc:spChg>
        <pc:spChg chg="mod">
          <ac:chgData name="Hendrik Trypsteen" userId="fd82ea10-16b6-4d24-85fb-8b3a1eb78ece" providerId="ADAL" clId="{4BE0B944-2159-41A0-9730-2BE003D6E835}" dt="2026-08-05T05:22:55.175" v="92" actId="6549"/>
          <ac:spMkLst>
            <pc:docMk/>
            <pc:sldMk cId="1429473547" sldId="329"/>
            <ac:spMk id="11" creationId="{D3379AB7-6579-6869-9A5A-BCD3A94EA3F1}"/>
          </ac:spMkLst>
        </pc:spChg>
        <pc:picChg chg="add mod">
          <ac:chgData name="Hendrik Trypsteen" userId="fd82ea10-16b6-4d24-85fb-8b3a1eb78ece" providerId="ADAL" clId="{4BE0B944-2159-41A0-9730-2BE003D6E835}" dt="2026-08-05T05:26:18.598" v="108" actId="1076"/>
          <ac:picMkLst>
            <pc:docMk/>
            <pc:sldMk cId="1429473547" sldId="329"/>
            <ac:picMk id="3" creationId="{0DBD78C8-EAA3-AAB8-D4E1-C7CB28E45F72}"/>
          </ac:picMkLst>
        </pc:picChg>
        <pc:picChg chg="del">
          <ac:chgData name="Hendrik Trypsteen" userId="fd82ea10-16b6-4d24-85fb-8b3a1eb78ece" providerId="ADAL" clId="{4BE0B944-2159-41A0-9730-2BE003D6E835}" dt="2026-08-05T05:26:10.328" v="106" actId="478"/>
          <ac:picMkLst>
            <pc:docMk/>
            <pc:sldMk cId="1429473547" sldId="329"/>
            <ac:picMk id="4" creationId="{A5CF416E-13B6-920B-F819-E875CA52FCFE}"/>
          </ac:picMkLst>
        </pc:picChg>
      </pc:sldChg>
      <pc:sldChg chg="modSp add mod">
        <pc:chgData name="Hendrik Trypsteen" userId="fd82ea10-16b6-4d24-85fb-8b3a1eb78ece" providerId="ADAL" clId="{4BE0B944-2159-41A0-9730-2BE003D6E835}" dt="2026-08-05T09:07:42.965" v="133" actId="6549"/>
        <pc:sldMkLst>
          <pc:docMk/>
          <pc:sldMk cId="1118946450" sldId="330"/>
        </pc:sldMkLst>
        <pc:spChg chg="mod">
          <ac:chgData name="Hendrik Trypsteen" userId="fd82ea10-16b6-4d24-85fb-8b3a1eb78ece" providerId="ADAL" clId="{4BE0B944-2159-41A0-9730-2BE003D6E835}" dt="2026-08-05T09:07:36.972" v="129" actId="20577"/>
          <ac:spMkLst>
            <pc:docMk/>
            <pc:sldMk cId="1118946450" sldId="330"/>
            <ac:spMk id="8" creationId="{E48E085F-B54A-295F-B65C-82B364192305}"/>
          </ac:spMkLst>
        </pc:spChg>
        <pc:spChg chg="mod">
          <ac:chgData name="Hendrik Trypsteen" userId="fd82ea10-16b6-4d24-85fb-8b3a1eb78ece" providerId="ADAL" clId="{4BE0B944-2159-41A0-9730-2BE003D6E835}" dt="2026-08-05T09:07:42.965" v="133" actId="6549"/>
          <ac:spMkLst>
            <pc:docMk/>
            <pc:sldMk cId="1118946450" sldId="330"/>
            <ac:spMk id="11" creationId="{BA0D6C1D-FCC1-BB28-A7B3-D2A41D4B2ED4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8-05T09:20:20.237" v="427" actId="1076"/>
        <pc:sldMkLst>
          <pc:docMk/>
          <pc:sldMk cId="3786382753" sldId="331"/>
        </pc:sldMkLst>
        <pc:spChg chg="mod">
          <ac:chgData name="Hendrik Trypsteen" userId="fd82ea10-16b6-4d24-85fb-8b3a1eb78ece" providerId="ADAL" clId="{4BE0B944-2159-41A0-9730-2BE003D6E835}" dt="2026-08-05T09:08:19.892" v="149" actId="20577"/>
          <ac:spMkLst>
            <pc:docMk/>
            <pc:sldMk cId="3786382753" sldId="331"/>
            <ac:spMk id="2" creationId="{7E223D83-F9E5-5CB1-B74B-B418EBB819F5}"/>
          </ac:spMkLst>
        </pc:spChg>
        <pc:spChg chg="mod">
          <ac:chgData name="Hendrik Trypsteen" userId="fd82ea10-16b6-4d24-85fb-8b3a1eb78ece" providerId="ADAL" clId="{4BE0B944-2159-41A0-9730-2BE003D6E835}" dt="2026-08-05T09:20:20.237" v="427" actId="1076"/>
          <ac:spMkLst>
            <pc:docMk/>
            <pc:sldMk cId="3786382753" sldId="331"/>
            <ac:spMk id="5" creationId="{5CD678C6-ADC7-F19A-1C28-F4DC0B9DAD29}"/>
          </ac:spMkLst>
        </pc:spChg>
        <pc:picChg chg="del">
          <ac:chgData name="Hendrik Trypsteen" userId="fd82ea10-16b6-4d24-85fb-8b3a1eb78ece" providerId="ADAL" clId="{4BE0B944-2159-41A0-9730-2BE003D6E835}" dt="2026-08-05T09:20:04.604" v="422" actId="478"/>
          <ac:picMkLst>
            <pc:docMk/>
            <pc:sldMk cId="3786382753" sldId="331"/>
            <ac:picMk id="6" creationId="{1AF30456-DA4E-116C-AC2A-FABBDCDB7BAF}"/>
          </ac:picMkLst>
        </pc:picChg>
        <pc:picChg chg="add mod ord">
          <ac:chgData name="Hendrik Trypsteen" userId="fd82ea10-16b6-4d24-85fb-8b3a1eb78ece" providerId="ADAL" clId="{4BE0B944-2159-41A0-9730-2BE003D6E835}" dt="2026-08-05T09:20:17.794" v="426" actId="167"/>
          <ac:picMkLst>
            <pc:docMk/>
            <pc:sldMk cId="3786382753" sldId="331"/>
            <ac:picMk id="7" creationId="{21E9478E-17CE-B4BA-DEED-0D0FC647682F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8-05T09:11:37.612" v="232" actId="1076"/>
        <pc:sldMkLst>
          <pc:docMk/>
          <pc:sldMk cId="1164519553" sldId="332"/>
        </pc:sldMkLst>
        <pc:spChg chg="mod">
          <ac:chgData name="Hendrik Trypsteen" userId="fd82ea10-16b6-4d24-85fb-8b3a1eb78ece" providerId="ADAL" clId="{4BE0B944-2159-41A0-9730-2BE003D6E835}" dt="2026-08-05T09:11:31.158" v="231" actId="14100"/>
          <ac:spMkLst>
            <pc:docMk/>
            <pc:sldMk cId="1164519553" sldId="332"/>
            <ac:spMk id="2" creationId="{D0073F79-AF07-65C3-7A00-AF8C3D3593A4}"/>
          </ac:spMkLst>
        </pc:spChg>
        <pc:spChg chg="del">
          <ac:chgData name="Hendrik Trypsteen" userId="fd82ea10-16b6-4d24-85fb-8b3a1eb78ece" providerId="ADAL" clId="{4BE0B944-2159-41A0-9730-2BE003D6E835}" dt="2026-08-05T09:10:33.208" v="221" actId="478"/>
          <ac:spMkLst>
            <pc:docMk/>
            <pc:sldMk cId="1164519553" sldId="332"/>
            <ac:spMk id="5" creationId="{9E0E5205-C9CC-3330-D33E-A4A9973D1AB6}"/>
          </ac:spMkLst>
        </pc:spChg>
        <pc:spChg chg="del">
          <ac:chgData name="Hendrik Trypsteen" userId="fd82ea10-16b6-4d24-85fb-8b3a1eb78ece" providerId="ADAL" clId="{4BE0B944-2159-41A0-9730-2BE003D6E835}" dt="2026-08-05T09:10:31.297" v="220" actId="478"/>
          <ac:spMkLst>
            <pc:docMk/>
            <pc:sldMk cId="1164519553" sldId="332"/>
            <ac:spMk id="13" creationId="{730B6308-7E96-B5B2-7644-AFD0D3A34D3B}"/>
          </ac:spMkLst>
        </pc:spChg>
        <pc:picChg chg="del">
          <ac:chgData name="Hendrik Trypsteen" userId="fd82ea10-16b6-4d24-85fb-8b3a1eb78ece" providerId="ADAL" clId="{4BE0B944-2159-41A0-9730-2BE003D6E835}" dt="2026-08-05T09:11:11.045" v="227" actId="478"/>
          <ac:picMkLst>
            <pc:docMk/>
            <pc:sldMk cId="1164519553" sldId="332"/>
            <ac:picMk id="6" creationId="{D6BED952-4DFE-5BDD-FFAC-53D8DA4FF6F9}"/>
          </ac:picMkLst>
        </pc:picChg>
        <pc:picChg chg="add mod ord">
          <ac:chgData name="Hendrik Trypsteen" userId="fd82ea10-16b6-4d24-85fb-8b3a1eb78ece" providerId="ADAL" clId="{4BE0B944-2159-41A0-9730-2BE003D6E835}" dt="2026-08-05T09:11:37.612" v="232" actId="1076"/>
          <ac:picMkLst>
            <pc:docMk/>
            <pc:sldMk cId="1164519553" sldId="332"/>
            <ac:picMk id="7" creationId="{6270487C-3DDB-108C-353F-6DD025DD32DF}"/>
          </ac:picMkLst>
        </pc:picChg>
        <pc:picChg chg="del">
          <ac:chgData name="Hendrik Trypsteen" userId="fd82ea10-16b6-4d24-85fb-8b3a1eb78ece" providerId="ADAL" clId="{4BE0B944-2159-41A0-9730-2BE003D6E835}" dt="2026-08-05T09:10:07.061" v="157" actId="478"/>
          <ac:picMkLst>
            <pc:docMk/>
            <pc:sldMk cId="1164519553" sldId="332"/>
            <ac:picMk id="9" creationId="{14ABB522-0442-BBCE-1A12-049058C0DC80}"/>
          </ac:picMkLst>
        </pc:picChg>
        <pc:picChg chg="add mod ord">
          <ac:chgData name="Hendrik Trypsteen" userId="fd82ea10-16b6-4d24-85fb-8b3a1eb78ece" providerId="ADAL" clId="{4BE0B944-2159-41A0-9730-2BE003D6E835}" dt="2026-08-05T09:11:09.361" v="226" actId="167"/>
          <ac:picMkLst>
            <pc:docMk/>
            <pc:sldMk cId="1164519553" sldId="332"/>
            <ac:picMk id="10" creationId="{51D7AC3F-65AA-BCED-E721-0A1CE267D608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8-05T09:14:51.710" v="318" actId="255"/>
        <pc:sldMkLst>
          <pc:docMk/>
          <pc:sldMk cId="2637766170" sldId="333"/>
        </pc:sldMkLst>
        <pc:spChg chg="mod">
          <ac:chgData name="Hendrik Trypsteen" userId="fd82ea10-16b6-4d24-85fb-8b3a1eb78ece" providerId="ADAL" clId="{4BE0B944-2159-41A0-9730-2BE003D6E835}" dt="2026-08-05T09:13:13.964" v="267" actId="207"/>
          <ac:spMkLst>
            <pc:docMk/>
            <pc:sldMk cId="2637766170" sldId="333"/>
            <ac:spMk id="2" creationId="{0671EB1E-AB39-035D-6C46-3C8D3648B224}"/>
          </ac:spMkLst>
        </pc:spChg>
        <pc:spChg chg="del">
          <ac:chgData name="Hendrik Trypsteen" userId="fd82ea10-16b6-4d24-85fb-8b3a1eb78ece" providerId="ADAL" clId="{4BE0B944-2159-41A0-9730-2BE003D6E835}" dt="2026-08-05T09:13:02.663" v="264" actId="478"/>
          <ac:spMkLst>
            <pc:docMk/>
            <pc:sldMk cId="2637766170" sldId="333"/>
            <ac:spMk id="5" creationId="{D128D7E8-DDDD-DCF2-4EAF-EBF932591FF2}"/>
          </ac:spMkLst>
        </pc:spChg>
        <pc:spChg chg="add mod">
          <ac:chgData name="Hendrik Trypsteen" userId="fd82ea10-16b6-4d24-85fb-8b3a1eb78ece" providerId="ADAL" clId="{4BE0B944-2159-41A0-9730-2BE003D6E835}" dt="2026-08-05T09:14:51.710" v="318" actId="255"/>
          <ac:spMkLst>
            <pc:docMk/>
            <pc:sldMk cId="2637766170" sldId="333"/>
            <ac:spMk id="11" creationId="{3E4EE09B-FA1E-5E78-95F8-F81D353E2D8E}"/>
          </ac:spMkLst>
        </pc:spChg>
        <pc:spChg chg="del">
          <ac:chgData name="Hendrik Trypsteen" userId="fd82ea10-16b6-4d24-85fb-8b3a1eb78ece" providerId="ADAL" clId="{4BE0B944-2159-41A0-9730-2BE003D6E835}" dt="2026-08-05T09:12:59.848" v="262" actId="478"/>
          <ac:spMkLst>
            <pc:docMk/>
            <pc:sldMk cId="2637766170" sldId="333"/>
            <ac:spMk id="13" creationId="{3CF0542A-1464-BB47-3D37-6B8238E1E532}"/>
          </ac:spMkLst>
        </pc:spChg>
        <pc:picChg chg="add mod ord">
          <ac:chgData name="Hendrik Trypsteen" userId="fd82ea10-16b6-4d24-85fb-8b3a1eb78ece" providerId="ADAL" clId="{4BE0B944-2159-41A0-9730-2BE003D6E835}" dt="2026-08-05T09:12:55.416" v="260" actId="167"/>
          <ac:picMkLst>
            <pc:docMk/>
            <pc:sldMk cId="2637766170" sldId="333"/>
            <ac:picMk id="6" creationId="{BC79F949-246A-9C6F-43DA-21D0D1E968A5}"/>
          </ac:picMkLst>
        </pc:picChg>
        <pc:picChg chg="del">
          <ac:chgData name="Hendrik Trypsteen" userId="fd82ea10-16b6-4d24-85fb-8b3a1eb78ece" providerId="ADAL" clId="{4BE0B944-2159-41A0-9730-2BE003D6E835}" dt="2026-08-05T09:12:57.634" v="261" actId="478"/>
          <ac:picMkLst>
            <pc:docMk/>
            <pc:sldMk cId="2637766170" sldId="333"/>
            <ac:picMk id="8" creationId="{9CE1B413-F9C4-0CF6-666A-7BF46AB389F0}"/>
          </ac:picMkLst>
        </pc:picChg>
        <pc:picChg chg="add mod">
          <ac:chgData name="Hendrik Trypsteen" userId="fd82ea10-16b6-4d24-85fb-8b3a1eb78ece" providerId="ADAL" clId="{4BE0B944-2159-41A0-9730-2BE003D6E835}" dt="2026-08-05T09:13:59.225" v="270" actId="14100"/>
          <ac:picMkLst>
            <pc:docMk/>
            <pc:sldMk cId="2637766170" sldId="333"/>
            <ac:picMk id="9" creationId="{83A7F47A-083F-CA92-81C7-4F27D18690D3}"/>
          </ac:picMkLst>
        </pc:picChg>
        <pc:picChg chg="del">
          <ac:chgData name="Hendrik Trypsteen" userId="fd82ea10-16b6-4d24-85fb-8b3a1eb78ece" providerId="ADAL" clId="{4BE0B944-2159-41A0-9730-2BE003D6E835}" dt="2026-08-05T09:13:01.145" v="263" actId="478"/>
          <ac:picMkLst>
            <pc:docMk/>
            <pc:sldMk cId="2637766170" sldId="333"/>
            <ac:picMk id="15" creationId="{11052A72-F320-62A6-83C8-7750269AD9F0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8-05T09:18:25.511" v="417" actId="255"/>
        <pc:sldMkLst>
          <pc:docMk/>
          <pc:sldMk cId="1239622013" sldId="334"/>
        </pc:sldMkLst>
        <pc:spChg chg="mod">
          <ac:chgData name="Hendrik Trypsteen" userId="fd82ea10-16b6-4d24-85fb-8b3a1eb78ece" providerId="ADAL" clId="{4BE0B944-2159-41A0-9730-2BE003D6E835}" dt="2026-08-05T09:16:46.738" v="369" actId="14100"/>
          <ac:spMkLst>
            <pc:docMk/>
            <pc:sldMk cId="1239622013" sldId="334"/>
            <ac:spMk id="2" creationId="{571AF607-E8E4-E199-0884-087F1C95F455}"/>
          </ac:spMkLst>
        </pc:spChg>
        <pc:spChg chg="mod">
          <ac:chgData name="Hendrik Trypsteen" userId="fd82ea10-16b6-4d24-85fb-8b3a1eb78ece" providerId="ADAL" clId="{4BE0B944-2159-41A0-9730-2BE003D6E835}" dt="2026-08-05T09:16:17.653" v="328" actId="1076"/>
          <ac:spMkLst>
            <pc:docMk/>
            <pc:sldMk cId="1239622013" sldId="334"/>
            <ac:spMk id="3" creationId="{7C09C8C8-E85E-BE5F-5472-72451BDA3213}"/>
          </ac:spMkLst>
        </pc:spChg>
        <pc:spChg chg="mod ord">
          <ac:chgData name="Hendrik Trypsteen" userId="fd82ea10-16b6-4d24-85fb-8b3a1eb78ece" providerId="ADAL" clId="{4BE0B944-2159-41A0-9730-2BE003D6E835}" dt="2026-08-05T09:18:25.511" v="417" actId="255"/>
          <ac:spMkLst>
            <pc:docMk/>
            <pc:sldMk cId="1239622013" sldId="334"/>
            <ac:spMk id="11" creationId="{1C26E834-9CF8-D05B-4F5B-26E58042225D}"/>
          </ac:spMkLst>
        </pc:spChg>
        <pc:picChg chg="add mod ord">
          <ac:chgData name="Hendrik Trypsteen" userId="fd82ea10-16b6-4d24-85fb-8b3a1eb78ece" providerId="ADAL" clId="{4BE0B944-2159-41A0-9730-2BE003D6E835}" dt="2026-08-05T09:16:11.892" v="327" actId="14100"/>
          <ac:picMkLst>
            <pc:docMk/>
            <pc:sldMk cId="1239622013" sldId="334"/>
            <ac:picMk id="5" creationId="{0059FBCB-DD63-9A4E-5F9E-71352C5B4533}"/>
          </ac:picMkLst>
        </pc:picChg>
        <pc:picChg chg="del">
          <ac:chgData name="Hendrik Trypsteen" userId="fd82ea10-16b6-4d24-85fb-8b3a1eb78ece" providerId="ADAL" clId="{4BE0B944-2159-41A0-9730-2BE003D6E835}" dt="2026-08-05T09:15:50.434" v="322" actId="478"/>
          <ac:picMkLst>
            <pc:docMk/>
            <pc:sldMk cId="1239622013" sldId="334"/>
            <ac:picMk id="6" creationId="{B3E056B1-F9D5-50F1-0559-CEDB04863B11}"/>
          </ac:picMkLst>
        </pc:picChg>
        <pc:picChg chg="add mod">
          <ac:chgData name="Hendrik Trypsteen" userId="fd82ea10-16b6-4d24-85fb-8b3a1eb78ece" providerId="ADAL" clId="{4BE0B944-2159-41A0-9730-2BE003D6E835}" dt="2026-08-05T09:18:03.889" v="413" actId="14100"/>
          <ac:picMkLst>
            <pc:docMk/>
            <pc:sldMk cId="1239622013" sldId="334"/>
            <ac:picMk id="8" creationId="{5B5EF556-978B-93D5-C509-E98BDB2637BB}"/>
          </ac:picMkLst>
        </pc:picChg>
        <pc:picChg chg="del">
          <ac:chgData name="Hendrik Trypsteen" userId="fd82ea10-16b6-4d24-85fb-8b3a1eb78ece" providerId="ADAL" clId="{4BE0B944-2159-41A0-9730-2BE003D6E835}" dt="2026-08-05T09:16:22.258" v="329" actId="478"/>
          <ac:picMkLst>
            <pc:docMk/>
            <pc:sldMk cId="1239622013" sldId="334"/>
            <ac:picMk id="9" creationId="{476C339B-6062-9EF3-E49E-1A7070D4DFE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13-09-26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6252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14709-E077-058B-3737-28986F9A3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D86412-2569-E0C4-3C31-0A16DE5FC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F9A9A1-D904-9D04-E5A7-B219C4DD2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DD59B6-0413-C773-22D6-B1BB1F550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7255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AC35-26FA-9F52-4909-2C4B4181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42C35B-9EDF-6F59-B33F-1190A7D79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2BE9FE-D697-EC64-BBB4-A6F9A69B6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F1E969-51D3-28C4-F53B-87754B8A0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5798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D9ECF-97EA-0877-1364-FB0E21A9B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356C56B-581A-5B7A-DD5D-E8FF13762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D6BF7C-169D-CC6D-4CD2-B40D6BAB6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CA488A-753C-D49F-1006-30B88CA299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12111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09942-BC9F-38E2-4A82-A3D84DE5A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101B0E9-1661-75AA-4EEF-E6E48617A6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1DA656-7040-4690-8997-A80B6D436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D3FA08-9685-1BCE-649B-6B4487C939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9060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4BF6D-1B4A-B4A6-B3DB-2A3A62A7C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DCDFA4-BFB2-EA15-FA60-2189A627B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8754D9-42FA-E3C6-5478-6386333F4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C9F897F-20AB-C65B-DEED-408A82D81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3161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BF9C-6816-3E5B-BEED-99701A5C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54A177-FE41-E520-AB4F-6718F5814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DC165D-0388-C96B-545A-4F7FCC46C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B88888-D3A5-4C9B-85BC-AE9229308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079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6A615-7AA3-E09E-1649-50B5F5038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3C5E864-AEE3-1163-F609-185C49736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D2D202-DB00-793A-97C0-CDC099AC0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032823-D3A7-A599-C868-AB88EEDD0D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91393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5BAC0-868E-C490-E201-89F22FDAD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918174-4428-FCDD-A504-288A78BD2A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833D34-A479-67A6-DB4C-D4A805DA5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24814B-03A0-1C0E-36A5-C1AA2F00D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143438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DA2C8-06A3-1F0F-F6E8-205198CA0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BE1BDD1-0359-64C5-B6D6-875E6AC02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9C4185-8C93-8619-8970-9F8F6C99A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324630-0119-67CE-7AF4-F279D22C4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85959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E5900-8D9B-8D31-32D5-7F7C1AC0C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529C80-EA03-B13A-ECB2-7C51E031B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3B505B-56B3-34E9-AA32-A353F520F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5CC3AD-8136-4BAB-615E-9C89D6512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7605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CB8B1-9109-657A-149E-FE49FBA5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D74757-EFEF-6093-736E-AD844AEBD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FCE11F-7425-D01E-AA63-B5FE296B9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21D794-A1E2-5D30-2DA4-D8C356A8A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1408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F91FE-5B33-9985-4111-7378778AC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D39224-5AD7-62AD-CA7C-594C66E56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D452A0-6A95-654E-69A7-9FED46150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3D8D06-4999-2ED4-BEEB-975CEE4B6A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8624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7ECDA-FDFC-D498-B02A-CE60BA48E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EAAD4D-67F8-7C22-C513-CFD5B7B89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91868F-703B-3E1C-102D-9BA4839FB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0DD91E-0F1A-BA11-B701-13F31AE2D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6921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201EA-6808-DD57-530E-B033E1A89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AE2B25-B7A8-1307-8016-79B59E92C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5058A9-3E1B-939C-2596-80401056C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C16F90-3A30-543B-D12C-7D7BCD00D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426584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252F2-E05B-54AA-9D03-CE065DE4C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EABB63A-58FD-A431-E6E0-55912A783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BB6C75-40A5-B44C-4DFB-DEF6AE76A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1C8F66-E4DF-FB9D-9816-511FF49949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2439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AA60D-1E76-A79B-FBFD-9FF0FC7A3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BCA8F3-AC8F-0438-0188-8E0815CA2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2C55FC-EDA3-6EAF-E724-F3FE7B3E2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96DF6A-7761-2398-21A2-336F633D1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03496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5233-DEF7-B0C3-FB27-2A229256E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F0F739-9792-6E2B-E70E-9A1B02D68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5CB074-3B9F-A2C1-1885-8A9124F5A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F00B60-D73B-3388-7B0E-8DCC797D9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31003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A6489-5C35-10E2-44D1-F52C2A4C5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61AC28-E2F8-2B55-D7B0-BEF103766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5CC3FD-2A9F-2125-7746-F434BCA60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A13954-581A-F26F-3BB0-3D3914B3C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76981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C4184-63CF-8ED4-9516-83722EE6F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D56235-1075-EB51-8577-E4CF92FC5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6B9207-4B0A-520C-DF57-D54D2D2D2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9915F5-4582-78BA-2CBC-483897A9B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019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88997-653C-7E39-E038-40183A093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26C557-2AE1-2BA4-0084-11AD73A1B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3063A48-568A-858D-0799-515904B4B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A9F7CA-31FC-5B06-FAC4-8311DBE620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3045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E34D-1A11-9463-480B-5A6D8FB1D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5C6ADA-9254-AF0F-892C-C29533776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A6F72F-2ABC-318E-7BAF-012CAF8A2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67264A4-A05C-3442-4CE7-1BFF59528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439444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DEB3-C7AC-6B4D-CA6D-0CEDD5F71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7BA3BB-A3F1-776A-7E13-E4B53B1BFE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B2F4582-4F80-DE10-86D3-A606864A0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5EBE6F-2A24-4F84-5712-EBC7BDE2E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29111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B90DA-C8F8-048C-1C81-B3082276D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E68628-C7A8-B0D2-805E-B8CD358E8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DED0229-306C-E9A2-BC3B-80E0A7E8A6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9FE23A-A734-3AB7-AB9B-158D37A51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63472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940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DFA546-0495-9E7B-16F0-5FA3B03E6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897" y="375188"/>
            <a:ext cx="8100203" cy="5400136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829817" y="4721932"/>
            <a:ext cx="10532365" cy="1512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  <a:t>Canterbury</a:t>
            </a:r>
            <a:b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3600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Mid</a:t>
            </a:r>
            <a:r>
              <a:rPr lang="fr-BE" sz="36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wEEK</a:t>
            </a:r>
            <a:r>
              <a:rPr lang="fr-BE" sz="3600" b="1" dirty="0">
                <a:solidFill>
                  <a:schemeClr val="accent2">
                    <a:lumMod val="75000"/>
                  </a:schemeClr>
                </a:solidFill>
              </a:rPr>
              <a:t> 6 </a:t>
            </a:r>
            <a:r>
              <a:rPr lang="fr-BE" sz="3600" b="1" dirty="0" err="1">
                <a:solidFill>
                  <a:schemeClr val="accent2">
                    <a:lumMod val="75000"/>
                  </a:schemeClr>
                </a:solidFill>
              </a:rPr>
              <a:t>dagen</a:t>
            </a:r>
            <a:endParaRPr lang="fr-BE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8611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913757" y="5513714"/>
            <a:ext cx="103644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60" y="4793573"/>
            <a:ext cx="964007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https://www.google.com/maps/d/edit?mid=1bIMKk4DUFS2ClKQvucoUwr2GLB-FRaY&amp;usp=sharing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D7ED00D-F3EA-DBAA-0EA1-72A0B5B9D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57" y="753485"/>
            <a:ext cx="10364485" cy="36892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D963C5-8D44-5577-A39A-78D758F43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902" y="0"/>
            <a:ext cx="5151041" cy="261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3950E69-3772-9882-65D6-255372A46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DAG1: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Canterbury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1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3</a:t>
            </a:fld>
            <a:endParaRPr lang="en-US" sz="2000" b="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4B3D58-73A0-3BFE-92F8-DC5A7DB7F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506" y="1029741"/>
            <a:ext cx="8922986" cy="491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CE37F6A-9D14-116A-45D4-989EFBE6B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144" y="558997"/>
            <a:ext cx="8635712" cy="574000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1778144" y="558997"/>
            <a:ext cx="506217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5260" y="4777816"/>
            <a:ext cx="1968596" cy="152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6ED4480-DBE9-2ABE-4253-E0AB6E668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522" y="1444890"/>
            <a:ext cx="7992956" cy="497226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096" y="623623"/>
            <a:ext cx="10637808" cy="82126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1: </a:t>
            </a:r>
            <a:r>
              <a:rPr lang="fr-BE" sz="4800" b="1" u="sng" dirty="0" err="1">
                <a:solidFill>
                  <a:schemeClr val="bg1"/>
                </a:solidFill>
              </a:rPr>
              <a:t>Wandeling</a:t>
            </a:r>
            <a:r>
              <a:rPr lang="fr-BE" sz="4800" b="1" u="sng" dirty="0">
                <a:solidFill>
                  <a:schemeClr val="bg1"/>
                </a:solidFill>
              </a:rPr>
              <a:t> Canterbury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94563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6675-2CC8-6BEA-649E-A4F5A45C2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C9AFF7D-4B08-9F68-5163-C6593CC09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53" y="298306"/>
            <a:ext cx="8504956" cy="62613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17EE624-7903-D3F2-0A33-A68AA8AC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298306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1: Canterbury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8583D9-51B8-C0F5-06A6-4D60AD24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D11014-C1E9-9E6F-32B8-0FE99A3D1412}"/>
              </a:ext>
            </a:extLst>
          </p:cNvPr>
          <p:cNvSpPr txBox="1"/>
          <p:nvPr/>
        </p:nvSpPr>
        <p:spPr>
          <a:xfrm>
            <a:off x="6385320" y="5851808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24649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4CCD6-5E1B-7977-7CB9-40BFE5F60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44ED6B9-29BF-4C81-6770-3C53E375D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892" y="583430"/>
            <a:ext cx="8528216" cy="5691140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8F6A1FD-230A-26A8-7080-02C2B17C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8F5306-E1BB-A9AC-056A-49EC27D8D115}"/>
              </a:ext>
            </a:extLst>
          </p:cNvPr>
          <p:cNvSpPr txBox="1"/>
          <p:nvPr/>
        </p:nvSpPr>
        <p:spPr>
          <a:xfrm>
            <a:off x="3168986" y="5516630"/>
            <a:ext cx="7191122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2: Canterbury </a:t>
            </a:r>
            <a:r>
              <a:rPr lang="fr-BE" sz="4400" b="1" dirty="0" err="1">
                <a:solidFill>
                  <a:schemeClr val="bg1"/>
                </a:solidFill>
              </a:rPr>
              <a:t>Cathedral</a:t>
            </a:r>
            <a:endParaRPr lang="fr-BE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48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EB674E7-8F1F-EA4A-704A-81787FCAC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621151"/>
            <a:ext cx="8645332" cy="57324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terrasje</a:t>
            </a:r>
            <a:r>
              <a:rPr lang="fr-BE" sz="4800" b="1" u="sng" dirty="0"/>
              <a:t> Canterbury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B49E68-D2E6-BE09-E3F1-CE07999049B0}"/>
              </a:ext>
            </a:extLst>
          </p:cNvPr>
          <p:cNvSpPr txBox="1"/>
          <p:nvPr/>
        </p:nvSpPr>
        <p:spPr>
          <a:xfrm>
            <a:off x="1771365" y="5654722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0FE35C-99FE-4CBF-6BEB-9D8DCED65EB8}"/>
              </a:ext>
            </a:extLst>
          </p:cNvPr>
          <p:cNvSpPr txBox="1"/>
          <p:nvPr/>
        </p:nvSpPr>
        <p:spPr>
          <a:xfrm>
            <a:off x="7968006" y="5039169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2621615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CC7B-3857-3381-BE38-14114A80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5F6E8FC-24BC-9025-B919-2C5F300A0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937" y="1834283"/>
            <a:ext cx="5685197" cy="27695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072A13-7D00-0B6F-1FDE-4DABA6FF0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09" y="2216989"/>
            <a:ext cx="5053527" cy="366628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B11E725-82FB-F301-02E2-4CBB8014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Canterbury.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4C39D4-C60D-B221-9F63-421198F9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228292-05A8-85FB-63AD-3A78C4AD0A6B}"/>
              </a:ext>
            </a:extLst>
          </p:cNvPr>
          <p:cNvSpPr txBox="1"/>
          <p:nvPr/>
        </p:nvSpPr>
        <p:spPr>
          <a:xfrm>
            <a:off x="5427938" y="1816879"/>
            <a:ext cx="568519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Canterbury Tales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CC6464-5474-6204-5123-44AE7179897D}"/>
              </a:ext>
            </a:extLst>
          </p:cNvPr>
          <p:cNvSpPr txBox="1"/>
          <p:nvPr/>
        </p:nvSpPr>
        <p:spPr>
          <a:xfrm>
            <a:off x="2891007" y="2217048"/>
            <a:ext cx="2536930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Roman Museum </a:t>
            </a:r>
            <a:r>
              <a:rPr lang="fr-BE" sz="1000" b="1" dirty="0">
                <a:solidFill>
                  <a:schemeClr val="bg1"/>
                </a:solidFill>
              </a:rPr>
              <a:t>(Museum)</a:t>
            </a:r>
          </a:p>
        </p:txBody>
      </p:sp>
    </p:spTree>
    <p:extLst>
      <p:ext uri="{BB962C8B-B14F-4D97-AF65-F5344CB8AC3E}">
        <p14:creationId xmlns:p14="http://schemas.microsoft.com/office/powerpoint/2010/main" val="149426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6F731-8B3C-B338-62A6-CE74DBF0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406991-7365-8C9C-E095-D17BB9699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53" y="298306"/>
            <a:ext cx="8504956" cy="62613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A02DB2-FA86-4F4A-E2D8-63EC55177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298306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Canterbury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2A94BE-A071-8601-E77E-96A772034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A85830-7BE2-C086-FA14-ACD659222080}"/>
              </a:ext>
            </a:extLst>
          </p:cNvPr>
          <p:cNvSpPr txBox="1"/>
          <p:nvPr/>
        </p:nvSpPr>
        <p:spPr>
          <a:xfrm>
            <a:off x="6385320" y="5851808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842174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4E80-F003-78D9-55A3-682D706B7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50B87E-5A2D-F5D0-E990-079EA8CBA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947" y="652999"/>
            <a:ext cx="9154105" cy="5552002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8AA97EE-053D-DF1C-2340-BE0C0CBC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90472B-4FC3-7222-503A-1384C25C083A}"/>
              </a:ext>
            </a:extLst>
          </p:cNvPr>
          <p:cNvSpPr txBox="1"/>
          <p:nvPr/>
        </p:nvSpPr>
        <p:spPr>
          <a:xfrm>
            <a:off x="4065435" y="5457259"/>
            <a:ext cx="6607617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DAG 3: Canterbury </a:t>
            </a:r>
            <a:r>
              <a:rPr lang="fr-BE" sz="4400" b="1" dirty="0" err="1">
                <a:solidFill>
                  <a:schemeClr val="bg1"/>
                </a:solidFill>
              </a:rPr>
              <a:t>Punting</a:t>
            </a:r>
            <a:endParaRPr lang="fr-BE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98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B634C-0D9A-15CD-D783-23C4B9EB4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70664A7-2E17-CA59-C59B-E3016947D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365" y="621151"/>
            <a:ext cx="8645332" cy="57324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ADD7D2F-A3BF-94B1-6E24-25387F2FC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495392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terrasje</a:t>
            </a:r>
            <a:r>
              <a:rPr lang="fr-BE" sz="4800" b="1" u="sng" dirty="0"/>
              <a:t> Canterbury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26E940-DBEC-3BCC-2820-CF174DE47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093005-784B-322C-A191-D98D39430FA9}"/>
              </a:ext>
            </a:extLst>
          </p:cNvPr>
          <p:cNvSpPr txBox="1"/>
          <p:nvPr/>
        </p:nvSpPr>
        <p:spPr>
          <a:xfrm>
            <a:off x="1771365" y="5654722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2CD149-8AC5-5F18-D3F9-C11D24B36546}"/>
              </a:ext>
            </a:extLst>
          </p:cNvPr>
          <p:cNvSpPr txBox="1"/>
          <p:nvPr/>
        </p:nvSpPr>
        <p:spPr>
          <a:xfrm>
            <a:off x="7968006" y="5039169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335998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CE41-44A9-79E5-E9FC-1C027539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B366B6E-E3B8-E7BA-34D1-221C8500F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619" y="574965"/>
            <a:ext cx="7610759" cy="570807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582DD9E6-A817-1F7B-9B50-95AC3CBF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20" y="5604997"/>
            <a:ext cx="7610758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3: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</a:t>
            </a:r>
            <a:r>
              <a:rPr lang="fr-BE" b="1" dirty="0" err="1"/>
              <a:t>Chilham</a:t>
            </a:r>
            <a:endParaRPr lang="fr-BE" b="1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B60A3ED-6DD6-3D87-B5D0-E1192B28C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9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DA3614-7F5D-6E70-5B7F-74B0292C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66208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E89D5-912D-6922-55BE-568539789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AC95A5C-48CE-2264-A1FB-6B5284291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7487" y="2723073"/>
            <a:ext cx="8079923" cy="316020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41CF1E8-5DD6-C279-23E9-8CDFB1AD4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488" y="671893"/>
            <a:ext cx="3644821" cy="412758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9134412-3DA4-8CD6-B869-6BA92092D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309" y="1099117"/>
            <a:ext cx="6113101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</a:t>
            </a:r>
            <a:r>
              <a:rPr lang="fr-BE" sz="4800" b="1" u="sng" dirty="0" err="1">
                <a:solidFill>
                  <a:schemeClr val="bg1"/>
                </a:solidFill>
              </a:rPr>
              <a:t>Chilham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7221AE5-1433-500E-29D9-F9717FD4A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41885B-161F-48C1-E840-B564C4FADBAF}"/>
              </a:ext>
            </a:extLst>
          </p:cNvPr>
          <p:cNvSpPr txBox="1"/>
          <p:nvPr/>
        </p:nvSpPr>
        <p:spPr>
          <a:xfrm>
            <a:off x="3016933" y="649716"/>
            <a:ext cx="191737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Chilham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dorp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5F1A51C-5AA0-DB5F-F284-4EAC70A96E05}"/>
              </a:ext>
            </a:extLst>
          </p:cNvPr>
          <p:cNvSpPr txBox="1"/>
          <p:nvPr/>
        </p:nvSpPr>
        <p:spPr>
          <a:xfrm>
            <a:off x="4934309" y="2673782"/>
            <a:ext cx="6113100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Chilham</a:t>
            </a:r>
            <a:r>
              <a:rPr lang="fr-BE" sz="2000" b="1" dirty="0">
                <a:solidFill>
                  <a:schemeClr val="bg1"/>
                </a:solidFill>
              </a:rPr>
              <a:t> Castle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Woensdag</a:t>
            </a:r>
            <a:r>
              <a:rPr lang="fr-BE" sz="1000" b="1" dirty="0">
                <a:solidFill>
                  <a:schemeClr val="bg1"/>
                </a:solidFill>
              </a:rPr>
              <a:t> + </a:t>
            </a:r>
            <a:r>
              <a:rPr lang="fr-BE" sz="1000" b="1" dirty="0" err="1">
                <a:solidFill>
                  <a:schemeClr val="bg1"/>
                </a:solidFill>
              </a:rPr>
              <a:t>Donderdag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7204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9AA83-697F-9E13-E3DF-62FBF0EB2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375BF0B-F2E3-69BC-7B1B-BD43BB0D8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581" y="527085"/>
            <a:ext cx="8774835" cy="5803829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76CFC27D-185D-CFC8-C9D6-BB34821D6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521" y="527085"/>
            <a:ext cx="6152895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3: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Canterbury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9483F91-38DA-23CF-3131-B257DE45E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9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3A3F15-ADC4-00BC-B8E2-BCCB65C3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70944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3D206-B8CE-BA31-9062-22B24DF3E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4B80B1-2EB0-5D72-273C-A2C00E26F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53" y="298306"/>
            <a:ext cx="8504956" cy="62613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092B638-78F8-3871-96E8-14C5D4F5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298306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Canterbury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E6D5A4-2911-B2BF-3140-57A3CF22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16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301A66-95F4-2ED3-71EB-64F4BEC5B860}"/>
              </a:ext>
            </a:extLst>
          </p:cNvPr>
          <p:cNvSpPr txBox="1"/>
          <p:nvPr/>
        </p:nvSpPr>
        <p:spPr>
          <a:xfrm>
            <a:off x="6385320" y="5851808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832608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DF11A-0B91-9E2F-681B-E6C88E8D6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F0B175D-2094-E33B-57FD-DEAD79ABC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801" y="4001481"/>
            <a:ext cx="2210435" cy="18688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889640-68A9-CDB3-229D-804DA0630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823" y="609601"/>
            <a:ext cx="4151616" cy="41706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1719C3-EA24-9BBE-D7F3-B392DC4FB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590" y="4009736"/>
            <a:ext cx="3331210" cy="18605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796AC6C-48DB-ACDE-0DD0-3AE97F99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90" y="1550171"/>
            <a:ext cx="5394233" cy="1298093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</a:t>
            </a:r>
            <a:br>
              <a:rPr lang="fr-BE" sz="4800" b="1" u="sng" dirty="0">
                <a:solidFill>
                  <a:schemeClr val="bg1"/>
                </a:solidFill>
              </a:rPr>
            </a:br>
            <a:r>
              <a:rPr lang="fr-BE" sz="4800" b="1" u="sng" dirty="0">
                <a:solidFill>
                  <a:schemeClr val="bg1"/>
                </a:solidFill>
              </a:rPr>
              <a:t>Canterbury.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9D10844-C240-836E-1B36-C31C5448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138A11-CF2F-CF3A-9623-043BD45E0DF6}"/>
              </a:ext>
            </a:extLst>
          </p:cNvPr>
          <p:cNvSpPr txBox="1"/>
          <p:nvPr/>
        </p:nvSpPr>
        <p:spPr>
          <a:xfrm>
            <a:off x="7737894" y="609601"/>
            <a:ext cx="2952545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err="1">
                <a:solidFill>
                  <a:schemeClr val="bg1"/>
                </a:solidFill>
              </a:rPr>
              <a:t>Eastbrigde</a:t>
            </a:r>
            <a:r>
              <a:rPr lang="en-GB" sz="2000" b="1" dirty="0">
                <a:solidFill>
                  <a:schemeClr val="bg1"/>
                </a:solidFill>
              </a:rPr>
              <a:t> Hospital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(Museum)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5F6F2A6-DDFF-DD5B-7782-336C70CF03AE}"/>
              </a:ext>
            </a:extLst>
          </p:cNvPr>
          <p:cNvSpPr txBox="1"/>
          <p:nvPr/>
        </p:nvSpPr>
        <p:spPr>
          <a:xfrm>
            <a:off x="3166660" y="5483164"/>
            <a:ext cx="351957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St </a:t>
            </a:r>
            <a:r>
              <a:rPr lang="fr-BE" sz="2000" b="1" dirty="0" err="1">
                <a:solidFill>
                  <a:schemeClr val="bg1"/>
                </a:solidFill>
              </a:rPr>
              <a:t>Augustine’s</a:t>
            </a:r>
            <a:r>
              <a:rPr lang="fr-BE" sz="2000" b="1" dirty="0">
                <a:solidFill>
                  <a:schemeClr val="bg1"/>
                </a:solidFill>
              </a:rPr>
              <a:t> Abbey </a:t>
            </a:r>
            <a:r>
              <a:rPr lang="fr-BE" sz="1000" b="1" dirty="0">
                <a:solidFill>
                  <a:schemeClr val="bg1"/>
                </a:solidFill>
              </a:rPr>
              <a:t>(Ruine &amp; Museum)</a:t>
            </a:r>
          </a:p>
        </p:txBody>
      </p:sp>
    </p:spTree>
    <p:extLst>
      <p:ext uri="{BB962C8B-B14F-4D97-AF65-F5344CB8AC3E}">
        <p14:creationId xmlns:p14="http://schemas.microsoft.com/office/powerpoint/2010/main" val="45806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EA784-3054-DDFC-1DCA-A67A2F134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FF38D3-EA6B-2B1A-EEAE-949387762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619" y="574965"/>
            <a:ext cx="7610759" cy="570807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85FC8220-80D1-0687-6849-7328DB689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20" y="5604997"/>
            <a:ext cx="7610758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4: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</a:t>
            </a:r>
            <a:r>
              <a:rPr lang="fr-BE" b="1" dirty="0" err="1"/>
              <a:t>Broadstairs</a:t>
            </a:r>
            <a:endParaRPr lang="fr-BE" b="1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A07EF11-A0BB-9CE0-1691-3FB4BB2EA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43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3EB34B-F0E5-3059-ADC9-A0E4FC8A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18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90918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DE31C-5D57-A5BF-6D9E-3C0A1713A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EE8618E-A098-D6E5-4B07-B00E786FB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145" y="1941577"/>
            <a:ext cx="4892138" cy="32425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0B13D9C-924B-B2E3-B3FD-2DB1E6813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742" y="3194827"/>
            <a:ext cx="4544059" cy="295316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3C418E2-BCAB-3332-D572-76B4C6DE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1317954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</a:t>
            </a:r>
            <a:r>
              <a:rPr lang="fr-BE" sz="4800" b="1" u="sng" dirty="0" err="1">
                <a:solidFill>
                  <a:schemeClr val="bg1"/>
                </a:solidFill>
              </a:rPr>
              <a:t>Broadstairs</a:t>
            </a:r>
            <a:r>
              <a:rPr lang="fr-BE" sz="4800" b="1" u="sng" dirty="0">
                <a:solidFill>
                  <a:schemeClr val="bg1"/>
                </a:solidFill>
              </a:rPr>
              <a:t> - Margate.</a:t>
            </a:r>
            <a:br>
              <a:rPr lang="fr-BE" sz="4800" b="1" u="sng" dirty="0">
                <a:solidFill>
                  <a:schemeClr val="bg1"/>
                </a:solidFill>
              </a:rPr>
            </a:br>
            <a:r>
              <a:rPr lang="fr-BE" sz="4800" b="1" u="sng" dirty="0" err="1">
                <a:solidFill>
                  <a:schemeClr val="bg1"/>
                </a:solidFill>
              </a:rPr>
              <a:t>Dagje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aan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zee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0909FE7-59EB-59EF-B221-ACECD3529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5558F3-A5AF-07C3-6AF7-64BDD0DB8E78}"/>
              </a:ext>
            </a:extLst>
          </p:cNvPr>
          <p:cNvSpPr txBox="1"/>
          <p:nvPr/>
        </p:nvSpPr>
        <p:spPr>
          <a:xfrm>
            <a:off x="3493698" y="5747879"/>
            <a:ext cx="250810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Margate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10C4361-6F5E-86AB-83AE-33CED7C5373A}"/>
              </a:ext>
            </a:extLst>
          </p:cNvPr>
          <p:cNvSpPr txBox="1"/>
          <p:nvPr/>
        </p:nvSpPr>
        <p:spPr>
          <a:xfrm>
            <a:off x="6358145" y="4784062"/>
            <a:ext cx="250810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Broadstairs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220235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88DEA-102D-B9E2-D092-15A1492C2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0D6CBE2-7B54-2CB5-56D3-FD517CC18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992" y="495392"/>
            <a:ext cx="8765688" cy="586721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42F41E0-8A08-AE7A-C4A5-6E3D3BFC8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170" y="5541339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terrasje</a:t>
            </a:r>
            <a:r>
              <a:rPr lang="fr-BE" sz="4800" b="1" u="sng" dirty="0"/>
              <a:t> Margate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DE24474-C442-EF01-9C64-215CE7EE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20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0727A1D-380D-4B2A-855D-50E2C6E50618}"/>
              </a:ext>
            </a:extLst>
          </p:cNvPr>
          <p:cNvSpPr txBox="1"/>
          <p:nvPr/>
        </p:nvSpPr>
        <p:spPr>
          <a:xfrm>
            <a:off x="1779992" y="495392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94743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ABA9C-848B-32B4-F205-05A2B4848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395DC2C-22D3-AD43-1BF6-AFD9799AF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679" y="260724"/>
            <a:ext cx="7973068" cy="5984088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05FACBFD-BB65-D5FA-79E5-C68A352C8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679" y="5683721"/>
            <a:ext cx="7973068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4: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Canterbury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7DF937E-B5CB-4E8F-1228-FA5AC16A5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43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6F6333-B85C-63AA-748A-A687EAE51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9322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DDD1-F682-EC8F-1131-08A82AD99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C59A340-D6C9-17A1-1DDB-5538CDCA4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53" y="298306"/>
            <a:ext cx="8504956" cy="62613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E88CDC1-041D-0E05-EF66-4DB722D0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298306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Canterbury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B11D26D-4C83-706A-42D3-443EBB9D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395F2E-2102-20F6-BA63-8F3176A019E2}"/>
              </a:ext>
            </a:extLst>
          </p:cNvPr>
          <p:cNvSpPr txBox="1"/>
          <p:nvPr/>
        </p:nvSpPr>
        <p:spPr>
          <a:xfrm>
            <a:off x="6385320" y="5851808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223299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6B21-31C1-1295-59ED-DB84C2917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AE9B90C-1E63-9C7B-8AC5-0121C6616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145" y="1941577"/>
            <a:ext cx="4892138" cy="32425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DF08F9-8D67-ADA9-B7A9-C80A2FC0B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742" y="3194827"/>
            <a:ext cx="4544059" cy="295316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EDDF13E-BC31-7768-97E9-5D44C3B13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782483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5: Dover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DD045FC-EF93-8F2D-7FC3-8A207B1B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23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5889EB9-B8B9-088B-AFD8-5C11B7C0C726}"/>
              </a:ext>
            </a:extLst>
          </p:cNvPr>
          <p:cNvSpPr txBox="1"/>
          <p:nvPr/>
        </p:nvSpPr>
        <p:spPr>
          <a:xfrm>
            <a:off x="3493698" y="5747879"/>
            <a:ext cx="250810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Margate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1A55EA-1D23-C50A-8EE5-D3EAAB8882AD}"/>
              </a:ext>
            </a:extLst>
          </p:cNvPr>
          <p:cNvSpPr txBox="1"/>
          <p:nvPr/>
        </p:nvSpPr>
        <p:spPr>
          <a:xfrm>
            <a:off x="6358145" y="4784062"/>
            <a:ext cx="250810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Broadstairs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303102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129C2-2C03-7578-31BC-179FF44C7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ACB0B5-7CC9-4CA9-DC09-FCAF45509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28" y="609601"/>
            <a:ext cx="8362893" cy="5593601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E48E085F-B54A-295F-B65C-82B364192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842" y="5604997"/>
            <a:ext cx="6670479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5: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Dover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A0D6C1D-FCC1-BB28-A7B3-D2A41D4B2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29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473A35-DEE2-90FC-D1C6-6E729909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24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18946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42601-9C1C-772F-9E4D-FA0D26BF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1D7AC3F-65AA-BCED-E721-0A1CE267D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742" y="2521964"/>
            <a:ext cx="4824494" cy="3626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270487C-3DDB-108C-353F-6DD025DD3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236" y="1212971"/>
            <a:ext cx="4968047" cy="370345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0073F79-AF07-65C3-7A00-AF8C3D35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303" y="623623"/>
            <a:ext cx="5203934" cy="1317954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5: </a:t>
            </a:r>
            <a:r>
              <a:rPr lang="fr-BE" sz="4800" b="1" u="sng" dirty="0" err="1">
                <a:solidFill>
                  <a:schemeClr val="bg1"/>
                </a:solidFill>
              </a:rPr>
              <a:t>dover</a:t>
            </a:r>
            <a:br>
              <a:rPr lang="fr-BE" sz="4800" b="1" u="sng" dirty="0">
                <a:solidFill>
                  <a:schemeClr val="bg1"/>
                </a:solidFill>
              </a:rPr>
            </a:br>
            <a:r>
              <a:rPr lang="fr-BE" sz="4800" b="1" u="sng" dirty="0" err="1">
                <a:solidFill>
                  <a:schemeClr val="bg1"/>
                </a:solidFill>
              </a:rPr>
              <a:t>transportmuseum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367B5D1-CB12-4979-E58B-14F63F4C5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64519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6AEDE-68C6-A71B-0A83-FF2A415DA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1E9478E-17CE-B4BA-DEED-0D0FC6476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540" y="495393"/>
            <a:ext cx="9262592" cy="586721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E223D83-F9E5-5CB1-B74B-B418EBB8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170" y="5541339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5: </a:t>
            </a:r>
            <a:r>
              <a:rPr lang="fr-BE" sz="4800" b="1" u="sng" dirty="0" err="1"/>
              <a:t>terrasje</a:t>
            </a:r>
            <a:r>
              <a:rPr lang="fr-BE" sz="4800" b="1" u="sng" dirty="0"/>
              <a:t> Dover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2AC8CA3-B54D-1C55-BAC4-1D0817510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26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D678C6-ADC7-F19A-1C28-F4DC0B9DAD29}"/>
              </a:ext>
            </a:extLst>
          </p:cNvPr>
          <p:cNvSpPr txBox="1"/>
          <p:nvPr/>
        </p:nvSpPr>
        <p:spPr>
          <a:xfrm>
            <a:off x="1531540" y="495392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786382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52241-3702-8EAE-37CB-5A1B1D727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C79F949-246A-9C6F-43DA-21D0D1E96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488" y="649716"/>
            <a:ext cx="9757921" cy="575390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671EB1E-AB39-035D-6C46-3C8D3648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343" y="649716"/>
            <a:ext cx="5906066" cy="82126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5: </a:t>
            </a:r>
            <a:r>
              <a:rPr lang="fr-BE" sz="4800" b="1" u="sng" dirty="0" err="1">
                <a:solidFill>
                  <a:schemeClr val="bg1"/>
                </a:solidFill>
              </a:rPr>
              <a:t>dover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castle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3263A1D-E064-60C6-445B-56F972515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27</a:t>
            </a:fld>
            <a:endParaRPr lang="en-US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A7F47A-083F-CA92-81C7-4F27D1869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487" y="649716"/>
            <a:ext cx="4044513" cy="239951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E4EE09B-FA1E-5E78-95F8-F81D353E2D8E}"/>
              </a:ext>
            </a:extLst>
          </p:cNvPr>
          <p:cNvSpPr txBox="1"/>
          <p:nvPr/>
        </p:nvSpPr>
        <p:spPr>
          <a:xfrm>
            <a:off x="1289487" y="3049234"/>
            <a:ext cx="4044513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800" b="1" dirty="0">
                <a:solidFill>
                  <a:schemeClr val="bg1"/>
                </a:solidFill>
              </a:rPr>
              <a:t>Secret </a:t>
            </a:r>
            <a:r>
              <a:rPr lang="fr-BE" sz="2800" b="1" dirty="0" err="1">
                <a:solidFill>
                  <a:schemeClr val="bg1"/>
                </a:solidFill>
              </a:rPr>
              <a:t>wartime</a:t>
            </a:r>
            <a:r>
              <a:rPr lang="fr-BE" sz="2800" b="1" dirty="0">
                <a:solidFill>
                  <a:schemeClr val="bg1"/>
                </a:solidFill>
              </a:rPr>
              <a:t> tunnels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637766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A07C-984E-732E-F45D-45EEBB9CB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059FBCB-DD63-9A4E-5F9E-71352C5B4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487" y="649716"/>
            <a:ext cx="9613026" cy="588196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1AF607-E8E4-E199-0884-087F1C95F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487" y="649716"/>
            <a:ext cx="9613026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5: White </a:t>
            </a:r>
            <a:r>
              <a:rPr lang="fr-BE" sz="4800" b="1" u="sng" dirty="0" err="1">
                <a:solidFill>
                  <a:schemeClr val="bg1"/>
                </a:solidFill>
              </a:rPr>
              <a:t>cliffs</a:t>
            </a:r>
            <a:r>
              <a:rPr lang="fr-BE" sz="4800" b="1" u="sng" dirty="0">
                <a:solidFill>
                  <a:schemeClr val="bg1"/>
                </a:solidFill>
              </a:rPr>
              <a:t> of </a:t>
            </a:r>
            <a:r>
              <a:rPr lang="fr-BE" sz="4800" b="1" u="sng" dirty="0" err="1">
                <a:solidFill>
                  <a:schemeClr val="bg1"/>
                </a:solidFill>
              </a:rPr>
              <a:t>dover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C09C8C8-E85E-BE5F-5472-72451BDA3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31424" y="6098935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28</a:t>
            </a:fld>
            <a:endParaRPr lang="en-US" sz="20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B5EF556-978B-93D5-C509-E98BDB263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0755" y="3472941"/>
            <a:ext cx="2491757" cy="305874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C26E834-9CF8-D05B-4F5B-26E58042225D}"/>
              </a:ext>
            </a:extLst>
          </p:cNvPr>
          <p:cNvSpPr txBox="1"/>
          <p:nvPr/>
        </p:nvSpPr>
        <p:spPr>
          <a:xfrm>
            <a:off x="8410754" y="6193131"/>
            <a:ext cx="2491758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Fan Bay Deep Shelter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239622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50D13-A542-8293-9C69-245965A5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306FF9F-E18E-81D6-3C62-5278B0F1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679" y="5683721"/>
            <a:ext cx="7973068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5: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Canterbury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3379AB7-6579-6869-9A5A-BCD3A94EA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29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0BB42F-D7EC-FEE2-7E16-E127C605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29</a:t>
            </a:fld>
            <a:endParaRPr lang="en-US" sz="20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BD78C8-EAA3-AAB8-D4E1-C7CB28E45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025" y="609601"/>
            <a:ext cx="8669949" cy="551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73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A88CA-5FD4-3034-BE47-74B2767D9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8722AF-CBD4-6031-E79D-45EF379EE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53" y="298306"/>
            <a:ext cx="8504956" cy="62613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3D82D10-B6E2-2E88-1A90-C1CF28BDC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365" y="298306"/>
            <a:ext cx="8645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5: Canterbury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B583743-F134-1753-0B8E-A7D1D321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30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C5D23D-203B-A062-71C5-4BF8CF786EAE}"/>
              </a:ext>
            </a:extLst>
          </p:cNvPr>
          <p:cNvSpPr txBox="1"/>
          <p:nvPr/>
        </p:nvSpPr>
        <p:spPr>
          <a:xfrm>
            <a:off x="6385320" y="5851808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840746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E633A-DE03-7704-871B-DFBFB0761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99DEB34-4D85-15B6-0F9C-1DB34442E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667" y="539001"/>
            <a:ext cx="7706663" cy="5779998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DA1605E6-4A18-E210-2562-A1A687C47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273" y="539001"/>
            <a:ext cx="4917056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6: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huis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24B5D83-F75D-A5A2-1CC6-AC9CAD46F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21001" y="609601"/>
            <a:ext cx="1168923" cy="36512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r-BE" sz="1600" b="1" dirty="0">
                <a:solidFill>
                  <a:schemeClr val="bg1"/>
                </a:solidFill>
              </a:rPr>
              <a:t>1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09EF61-570C-9808-48B1-1CA97DF27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31</a:t>
            </a:fld>
            <a:endParaRPr lang="en-US" sz="20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4C2EF8D-E003-D9F1-567A-3AF9F62F2CE7}"/>
              </a:ext>
            </a:extLst>
          </p:cNvPr>
          <p:cNvSpPr txBox="1"/>
          <p:nvPr/>
        </p:nvSpPr>
        <p:spPr>
          <a:xfrm>
            <a:off x="2242667" y="5148308"/>
            <a:ext cx="7706663" cy="123110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</a:t>
            </a:r>
          </a:p>
          <a:p>
            <a:pPr algn="ctr"/>
            <a:r>
              <a:rPr lang="fr-BE" sz="3200" b="1" dirty="0">
                <a:solidFill>
                  <a:schemeClr val="bg1"/>
                </a:solidFill>
              </a:rPr>
              <a:t>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</a:p>
          <a:p>
            <a:pPr algn="ctr"/>
            <a:r>
              <a:rPr lang="fr-BE" sz="1000" b="1" dirty="0" err="1">
                <a:solidFill>
                  <a:schemeClr val="bg1"/>
                </a:solidFill>
              </a:rPr>
              <a:t>Vertrek</a:t>
            </a:r>
            <a:r>
              <a:rPr lang="fr-BE" sz="1000" b="1" dirty="0">
                <a:solidFill>
                  <a:schemeClr val="bg1"/>
                </a:solidFill>
              </a:rPr>
              <a:t> …h…, station Canterbury West.</a:t>
            </a:r>
          </a:p>
        </p:txBody>
      </p:sp>
    </p:spTree>
    <p:extLst>
      <p:ext uri="{BB962C8B-B14F-4D97-AF65-F5344CB8AC3E}">
        <p14:creationId xmlns:p14="http://schemas.microsoft.com/office/powerpoint/2010/main" val="1043127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Props1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420</Words>
  <Application>Microsoft Office PowerPoint</Application>
  <PresentationFormat>Grand écran</PresentationFormat>
  <Paragraphs>134</Paragraphs>
  <Slides>31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5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DAG1: trein naar Canterbury</vt:lpstr>
      <vt:lpstr>Présentation PowerPoint</vt:lpstr>
      <vt:lpstr>Dag 1: Wandeling Canterbury centrum</vt:lpstr>
      <vt:lpstr>Dag 1: Canterbury centrum</vt:lpstr>
      <vt:lpstr>Présentation PowerPoint</vt:lpstr>
      <vt:lpstr>Dag 2: terrasje Canterbury</vt:lpstr>
      <vt:lpstr>Dag 2: Canterbury.</vt:lpstr>
      <vt:lpstr>Dag 2: Canterbury centrum</vt:lpstr>
      <vt:lpstr>Présentation PowerPoint</vt:lpstr>
      <vt:lpstr>Dag 3: terrasje Canterbury</vt:lpstr>
      <vt:lpstr>DAG 3: trein naar Chilham</vt:lpstr>
      <vt:lpstr>Dag 3: Chilham.</vt:lpstr>
      <vt:lpstr>DAG 3: trein naar Canterbury</vt:lpstr>
      <vt:lpstr>Dag 3: Canterbury centrum</vt:lpstr>
      <vt:lpstr>Dag 4:  Canterbury.</vt:lpstr>
      <vt:lpstr>DAG 4: trein naar Broadstairs</vt:lpstr>
      <vt:lpstr>Dag 4: Broadstairs - Margate. Dagje aan zee</vt:lpstr>
      <vt:lpstr>Dag 4: terrasje Margate</vt:lpstr>
      <vt:lpstr>DAG 4: trein naar Canterbury</vt:lpstr>
      <vt:lpstr>Dag 4: Canterbury centrum</vt:lpstr>
      <vt:lpstr>Dag 5: Dover</vt:lpstr>
      <vt:lpstr>DAG 5: trein naar Dover</vt:lpstr>
      <vt:lpstr>Dag 5: dover transportmuseum</vt:lpstr>
      <vt:lpstr>Dag 5: terrasje Dover</vt:lpstr>
      <vt:lpstr>Dag 5: dover castle.</vt:lpstr>
      <vt:lpstr>Dag 5: White cliffs of dover.</vt:lpstr>
      <vt:lpstr>DAG 5: trein naar Canterbury</vt:lpstr>
      <vt:lpstr>Dag 5: Canterbury centrum</vt:lpstr>
      <vt:lpstr>DAG 6: trein naar huis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199</cp:revision>
  <cp:lastPrinted>2025-03-09T09:09:45Z</cp:lastPrinted>
  <dcterms:created xsi:type="dcterms:W3CDTF">2025-02-25T06:24:37Z</dcterms:created>
  <dcterms:modified xsi:type="dcterms:W3CDTF">2026-09-13T13:42:43Z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