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7" r:id="rId4"/>
  </p:sldMasterIdLst>
  <p:notesMasterIdLst>
    <p:notesMasterId r:id="rId28"/>
  </p:notesMasterIdLst>
  <p:sldIdLst>
    <p:sldId id="256" r:id="rId5"/>
    <p:sldId id="302" r:id="rId6"/>
    <p:sldId id="258" r:id="rId7"/>
    <p:sldId id="260" r:id="rId8"/>
    <p:sldId id="279" r:id="rId9"/>
    <p:sldId id="280" r:id="rId10"/>
    <p:sldId id="307" r:id="rId11"/>
    <p:sldId id="309" r:id="rId12"/>
    <p:sldId id="305" r:id="rId13"/>
    <p:sldId id="311" r:id="rId14"/>
    <p:sldId id="312" r:id="rId15"/>
    <p:sldId id="313" r:id="rId16"/>
    <p:sldId id="316" r:id="rId17"/>
    <p:sldId id="314" r:id="rId18"/>
    <p:sldId id="317" r:id="rId19"/>
    <p:sldId id="315" r:id="rId20"/>
    <p:sldId id="324" r:id="rId21"/>
    <p:sldId id="320" r:id="rId22"/>
    <p:sldId id="321" r:id="rId23"/>
    <p:sldId id="319" r:id="rId24"/>
    <p:sldId id="325" r:id="rId25"/>
    <p:sldId id="323" r:id="rId26"/>
    <p:sldId id="297" r:id="rId27"/>
  </p:sldIdLst>
  <p:sldSz cx="12192000" cy="68580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98948A1-C8DD-5BC4-ACEC-E11DE44D5EDD}" name="hendrik Trypsteen" initials="hT" userId="45b5387b12043cd6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54E44B-786B-4030-9DA0-B447D95098AD}" v="59" dt="2025-02-28T14:48:15.7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Relationship Id="rId35" Type="http://schemas.microsoft.com/office/2018/10/relationships/authors" Target="author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ndrik Trypsteen" userId="fd82ea10-16b6-4d24-85fb-8b3a1eb78ece" providerId="ADAL" clId="{0A54E44B-786B-4030-9DA0-B447D95098AD}"/>
    <pc:docChg chg="undo custSel addSld delSld modSld sldOrd modMainMaster addSection delSection">
      <pc:chgData name="Hendrik Trypsteen" userId="fd82ea10-16b6-4d24-85fb-8b3a1eb78ece" providerId="ADAL" clId="{0A54E44B-786B-4030-9DA0-B447D95098AD}" dt="2025-02-28T14:57:26.803" v="1313" actId="6549"/>
      <pc:docMkLst>
        <pc:docMk/>
      </pc:docMkLst>
      <pc:sldChg chg="addSp delSp modSp mod setBg">
        <pc:chgData name="Hendrik Trypsteen" userId="fd82ea10-16b6-4d24-85fb-8b3a1eb78ece" providerId="ADAL" clId="{0A54E44B-786B-4030-9DA0-B447D95098AD}" dt="2025-02-28T14:47:40.477" v="1193" actId="1076"/>
        <pc:sldMkLst>
          <pc:docMk/>
          <pc:sldMk cId="986118244" sldId="256"/>
        </pc:sldMkLst>
        <pc:spChg chg="del mod">
          <ac:chgData name="Hendrik Trypsteen" userId="fd82ea10-16b6-4d24-85fb-8b3a1eb78ece" providerId="ADAL" clId="{0A54E44B-786B-4030-9DA0-B447D95098AD}" dt="2025-02-28T14:46:20.593" v="1165" actId="478"/>
          <ac:spMkLst>
            <pc:docMk/>
            <pc:sldMk cId="986118244" sldId="256"/>
            <ac:spMk id="2" creationId="{1C031976-67B4-3691-EE49-2825C79FC930}"/>
          </ac:spMkLst>
        </pc:spChg>
        <pc:spChg chg="mod">
          <ac:chgData name="Hendrik Trypsteen" userId="fd82ea10-16b6-4d24-85fb-8b3a1eb78ece" providerId="ADAL" clId="{0A54E44B-786B-4030-9DA0-B447D95098AD}" dt="2025-02-28T14:47:40.477" v="1193" actId="1076"/>
          <ac:spMkLst>
            <pc:docMk/>
            <pc:sldMk cId="986118244" sldId="256"/>
            <ac:spMk id="3" creationId="{90A72C2D-DE73-5A75-EA49-0BA7AD3C380A}"/>
          </ac:spMkLst>
        </pc:spChg>
        <pc:spChg chg="add del mod">
          <ac:chgData name="Hendrik Trypsteen" userId="fd82ea10-16b6-4d24-85fb-8b3a1eb78ece" providerId="ADAL" clId="{0A54E44B-786B-4030-9DA0-B447D95098AD}" dt="2025-02-28T14:47:21.757" v="1169" actId="478"/>
          <ac:spMkLst>
            <pc:docMk/>
            <pc:sldMk cId="986118244" sldId="256"/>
            <ac:spMk id="5" creationId="{1C4920E3-E2EB-1138-C9CD-E6D99D7946D3}"/>
          </ac:spMkLst>
        </pc:spChg>
      </pc:sldChg>
      <pc:sldChg chg="addSp delSp modSp del mod modClrScheme chgLayout">
        <pc:chgData name="Hendrik Trypsteen" userId="fd82ea10-16b6-4d24-85fb-8b3a1eb78ece" providerId="ADAL" clId="{0A54E44B-786B-4030-9DA0-B447D95098AD}" dt="2025-02-28T07:16:32.373" v="330" actId="2696"/>
        <pc:sldMkLst>
          <pc:docMk/>
          <pc:sldMk cId="3596261956" sldId="257"/>
        </pc:sldMkLst>
        <pc:spChg chg="mod ord">
          <ac:chgData name="Hendrik Trypsteen" userId="fd82ea10-16b6-4d24-85fb-8b3a1eb78ece" providerId="ADAL" clId="{0A54E44B-786B-4030-9DA0-B447D95098AD}" dt="2025-02-28T07:15:24.208" v="240" actId="6549"/>
          <ac:spMkLst>
            <pc:docMk/>
            <pc:sldMk cId="3596261956" sldId="257"/>
            <ac:spMk id="2" creationId="{3BE8170D-B362-C211-C171-76D3E8283F36}"/>
          </ac:spMkLst>
        </pc:spChg>
        <pc:spChg chg="mod ord">
          <ac:chgData name="Hendrik Trypsteen" userId="fd82ea10-16b6-4d24-85fb-8b3a1eb78ece" providerId="ADAL" clId="{0A54E44B-786B-4030-9DA0-B447D95098AD}" dt="2025-02-28T07:15:47.887" v="327" actId="20577"/>
          <ac:spMkLst>
            <pc:docMk/>
            <pc:sldMk cId="3596261956" sldId="257"/>
            <ac:spMk id="3" creationId="{26319BC8-DEEA-47E7-7A73-9CD2BEA3902E}"/>
          </ac:spMkLst>
        </pc:spChg>
        <pc:spChg chg="del">
          <ac:chgData name="Hendrik Trypsteen" userId="fd82ea10-16b6-4d24-85fb-8b3a1eb78ece" providerId="ADAL" clId="{0A54E44B-786B-4030-9DA0-B447D95098AD}" dt="2025-02-28T06:52:58.389" v="141" actId="478"/>
          <ac:spMkLst>
            <pc:docMk/>
            <pc:sldMk cId="3596261956" sldId="257"/>
            <ac:spMk id="4" creationId="{C104F5DE-7EF7-2607-99C3-1FE191C199D8}"/>
          </ac:spMkLst>
        </pc:spChg>
        <pc:spChg chg="add del mod ord">
          <ac:chgData name="Hendrik Trypsteen" userId="fd82ea10-16b6-4d24-85fb-8b3a1eb78ece" providerId="ADAL" clId="{0A54E44B-786B-4030-9DA0-B447D95098AD}" dt="2025-02-28T06:54:00.042" v="147" actId="700"/>
          <ac:spMkLst>
            <pc:docMk/>
            <pc:sldMk cId="3596261956" sldId="257"/>
            <ac:spMk id="5" creationId="{0402DB1E-4B6C-23B7-246B-0D394EEB7496}"/>
          </ac:spMkLst>
        </pc:spChg>
        <pc:spChg chg="add del mod ord">
          <ac:chgData name="Hendrik Trypsteen" userId="fd82ea10-16b6-4d24-85fb-8b3a1eb78ece" providerId="ADAL" clId="{0A54E44B-786B-4030-9DA0-B447D95098AD}" dt="2025-02-28T06:54:04.921" v="148" actId="478"/>
          <ac:spMkLst>
            <pc:docMk/>
            <pc:sldMk cId="3596261956" sldId="257"/>
            <ac:spMk id="6" creationId="{CC36A4E5-DE61-11EB-3EA3-6AD6BAD2CA54}"/>
          </ac:spMkLst>
        </pc:spChg>
        <pc:spChg chg="add del mod ord">
          <ac:chgData name="Hendrik Trypsteen" userId="fd82ea10-16b6-4d24-85fb-8b3a1eb78ece" providerId="ADAL" clId="{0A54E44B-786B-4030-9DA0-B447D95098AD}" dt="2025-02-28T06:54:06.058" v="149" actId="478"/>
          <ac:spMkLst>
            <pc:docMk/>
            <pc:sldMk cId="3596261956" sldId="257"/>
            <ac:spMk id="7" creationId="{64001EDA-A40B-47AF-7C4B-4002B5ADB711}"/>
          </ac:spMkLst>
        </pc:spChg>
        <pc:spChg chg="add del mod ord">
          <ac:chgData name="Hendrik Trypsteen" userId="fd82ea10-16b6-4d24-85fb-8b3a1eb78ece" providerId="ADAL" clId="{0A54E44B-786B-4030-9DA0-B447D95098AD}" dt="2025-02-28T07:15:39.752" v="290" actId="27636"/>
          <ac:spMkLst>
            <pc:docMk/>
            <pc:sldMk cId="3596261956" sldId="257"/>
            <ac:spMk id="8" creationId="{E0A423DE-BF94-5B60-B9D5-78367CE3AFCA}"/>
          </ac:spMkLst>
        </pc:spChg>
        <pc:spChg chg="add del mod ord">
          <ac:chgData name="Hendrik Trypsteen" userId="fd82ea10-16b6-4d24-85fb-8b3a1eb78ece" providerId="ADAL" clId="{0A54E44B-786B-4030-9DA0-B447D95098AD}" dt="2025-02-28T06:54:32.503" v="154" actId="700"/>
          <ac:spMkLst>
            <pc:docMk/>
            <pc:sldMk cId="3596261956" sldId="257"/>
            <ac:spMk id="9" creationId="{56F1A4E8-D11A-0B4A-A6AE-07A39655084A}"/>
          </ac:spMkLst>
        </pc:spChg>
        <pc:spChg chg="add del mod ord">
          <ac:chgData name="Hendrik Trypsteen" userId="fd82ea10-16b6-4d24-85fb-8b3a1eb78ece" providerId="ADAL" clId="{0A54E44B-786B-4030-9DA0-B447D95098AD}" dt="2025-02-28T06:54:32.503" v="154" actId="700"/>
          <ac:spMkLst>
            <pc:docMk/>
            <pc:sldMk cId="3596261956" sldId="257"/>
            <ac:spMk id="10" creationId="{76D52D26-C403-12E8-85E0-71529ECF846A}"/>
          </ac:spMkLst>
        </pc:spChg>
        <pc:spChg chg="add del mod ord">
          <ac:chgData name="Hendrik Trypsteen" userId="fd82ea10-16b6-4d24-85fb-8b3a1eb78ece" providerId="ADAL" clId="{0A54E44B-786B-4030-9DA0-B447D95098AD}" dt="2025-02-28T06:54:32.503" v="154" actId="700"/>
          <ac:spMkLst>
            <pc:docMk/>
            <pc:sldMk cId="3596261956" sldId="257"/>
            <ac:spMk id="11" creationId="{E79BF3F2-72FF-84E3-C7ED-892D3C7EF030}"/>
          </ac:spMkLst>
        </pc:spChg>
      </pc:sldChg>
      <pc:sldChg chg="addSp delSp modSp new mod ord setBg modClrScheme chgLayout">
        <pc:chgData name="Hendrik Trypsteen" userId="fd82ea10-16b6-4d24-85fb-8b3a1eb78ece" providerId="ADAL" clId="{0A54E44B-786B-4030-9DA0-B447D95098AD}" dt="2025-02-28T14:45:31.603" v="1160" actId="207"/>
        <pc:sldMkLst>
          <pc:docMk/>
          <pc:sldMk cId="3166471079" sldId="258"/>
        </pc:sldMkLst>
        <pc:spChg chg="del mod ord">
          <ac:chgData name="Hendrik Trypsteen" userId="fd82ea10-16b6-4d24-85fb-8b3a1eb78ece" providerId="ADAL" clId="{0A54E44B-786B-4030-9DA0-B447D95098AD}" dt="2025-02-28T06:53:34.542" v="145" actId="700"/>
          <ac:spMkLst>
            <pc:docMk/>
            <pc:sldMk cId="3166471079" sldId="258"/>
            <ac:spMk id="2" creationId="{B30722EC-5805-D46F-A15E-EA30383AC932}"/>
          </ac:spMkLst>
        </pc:spChg>
        <pc:spChg chg="add del mod">
          <ac:chgData name="Hendrik Trypsteen" userId="fd82ea10-16b6-4d24-85fb-8b3a1eb78ece" providerId="ADAL" clId="{0A54E44B-786B-4030-9DA0-B447D95098AD}" dt="2025-02-28T14:44:29.802" v="1132" actId="478"/>
          <ac:spMkLst>
            <pc:docMk/>
            <pc:sldMk cId="3166471079" sldId="258"/>
            <ac:spMk id="3" creationId="{DA1E4A4B-1E2F-8C5F-FC4B-F60B44DC8F18}"/>
          </ac:spMkLst>
        </pc:spChg>
        <pc:spChg chg="del mod ord">
          <ac:chgData name="Hendrik Trypsteen" userId="fd82ea10-16b6-4d24-85fb-8b3a1eb78ece" providerId="ADAL" clId="{0A54E44B-786B-4030-9DA0-B447D95098AD}" dt="2025-02-28T06:53:34.542" v="145" actId="700"/>
          <ac:spMkLst>
            <pc:docMk/>
            <pc:sldMk cId="3166471079" sldId="258"/>
            <ac:spMk id="3" creationId="{E0BAF81F-D892-B29F-5A9F-039DD09FF373}"/>
          </ac:spMkLst>
        </pc:spChg>
        <pc:spChg chg="del mod ord">
          <ac:chgData name="Hendrik Trypsteen" userId="fd82ea10-16b6-4d24-85fb-8b3a1eb78ece" providerId="ADAL" clId="{0A54E44B-786B-4030-9DA0-B447D95098AD}" dt="2025-02-28T06:53:34.542" v="145" actId="700"/>
          <ac:spMkLst>
            <pc:docMk/>
            <pc:sldMk cId="3166471079" sldId="258"/>
            <ac:spMk id="4" creationId="{F668F585-0F83-F251-7F65-389C12155BF2}"/>
          </ac:spMkLst>
        </pc:spChg>
        <pc:spChg chg="add del mod ord">
          <ac:chgData name="Hendrik Trypsteen" userId="fd82ea10-16b6-4d24-85fb-8b3a1eb78ece" providerId="ADAL" clId="{0A54E44B-786B-4030-9DA0-B447D95098AD}" dt="2025-02-28T06:54:49.539" v="155" actId="700"/>
          <ac:spMkLst>
            <pc:docMk/>
            <pc:sldMk cId="3166471079" sldId="258"/>
            <ac:spMk id="5" creationId="{A46997A0-E79F-4999-94F4-B52A2A0C7F28}"/>
          </ac:spMkLst>
        </pc:spChg>
        <pc:spChg chg="add del mod">
          <ac:chgData name="Hendrik Trypsteen" userId="fd82ea10-16b6-4d24-85fb-8b3a1eb78ece" providerId="ADAL" clId="{0A54E44B-786B-4030-9DA0-B447D95098AD}" dt="2025-02-28T14:44:28.898" v="1131" actId="478"/>
          <ac:spMkLst>
            <pc:docMk/>
            <pc:sldMk cId="3166471079" sldId="258"/>
            <ac:spMk id="5" creationId="{F45D5F95-2C8B-5774-1560-174E54125FB5}"/>
          </ac:spMkLst>
        </pc:spChg>
        <pc:spChg chg="add del mod ord">
          <ac:chgData name="Hendrik Trypsteen" userId="fd82ea10-16b6-4d24-85fb-8b3a1eb78ece" providerId="ADAL" clId="{0A54E44B-786B-4030-9DA0-B447D95098AD}" dt="2025-02-28T06:54:49.539" v="155" actId="700"/>
          <ac:spMkLst>
            <pc:docMk/>
            <pc:sldMk cId="3166471079" sldId="258"/>
            <ac:spMk id="6" creationId="{65B58F2A-F439-E54C-05EC-1DC1E7E1AF85}"/>
          </ac:spMkLst>
        </pc:spChg>
        <pc:spChg chg="add del mod ord">
          <ac:chgData name="Hendrik Trypsteen" userId="fd82ea10-16b6-4d24-85fb-8b3a1eb78ece" providerId="ADAL" clId="{0A54E44B-786B-4030-9DA0-B447D95098AD}" dt="2025-02-28T06:54:49.539" v="155" actId="700"/>
          <ac:spMkLst>
            <pc:docMk/>
            <pc:sldMk cId="3166471079" sldId="258"/>
            <ac:spMk id="7" creationId="{37931A04-B043-3018-40D2-E4C280AAE70D}"/>
          </ac:spMkLst>
        </pc:spChg>
        <pc:spChg chg="add mod ord">
          <ac:chgData name="Hendrik Trypsteen" userId="fd82ea10-16b6-4d24-85fb-8b3a1eb78ece" providerId="ADAL" clId="{0A54E44B-786B-4030-9DA0-B447D95098AD}" dt="2025-02-28T14:45:31.603" v="1160" actId="207"/>
          <ac:spMkLst>
            <pc:docMk/>
            <pc:sldMk cId="3166471079" sldId="258"/>
            <ac:spMk id="8" creationId="{C3950E69-3772-9882-65D6-255372A462CF}"/>
          </ac:spMkLst>
        </pc:spChg>
        <pc:spChg chg="add del mod ord">
          <ac:chgData name="Hendrik Trypsteen" userId="fd82ea10-16b6-4d24-85fb-8b3a1eb78ece" providerId="ADAL" clId="{0A54E44B-786B-4030-9DA0-B447D95098AD}" dt="2025-02-28T06:54:52.609" v="156" actId="478"/>
          <ac:spMkLst>
            <pc:docMk/>
            <pc:sldMk cId="3166471079" sldId="258"/>
            <ac:spMk id="9" creationId="{5BDA2AE6-EE42-563F-3449-47ECF79F8C18}"/>
          </ac:spMkLst>
        </pc:spChg>
        <pc:spChg chg="add del mod ord">
          <ac:chgData name="Hendrik Trypsteen" userId="fd82ea10-16b6-4d24-85fb-8b3a1eb78ece" providerId="ADAL" clId="{0A54E44B-786B-4030-9DA0-B447D95098AD}" dt="2025-02-28T07:12:11.032" v="175" actId="931"/>
          <ac:spMkLst>
            <pc:docMk/>
            <pc:sldMk cId="3166471079" sldId="258"/>
            <ac:spMk id="10" creationId="{11B06C14-6C33-BFFD-4863-7EC5C5D51E9D}"/>
          </ac:spMkLst>
        </pc:spChg>
        <pc:spChg chg="add mod ord">
          <ac:chgData name="Hendrik Trypsteen" userId="fd82ea10-16b6-4d24-85fb-8b3a1eb78ece" providerId="ADAL" clId="{0A54E44B-786B-4030-9DA0-B447D95098AD}" dt="2025-02-28T14:45:01.553" v="1159" actId="27636"/>
          <ac:spMkLst>
            <pc:docMk/>
            <pc:sldMk cId="3166471079" sldId="258"/>
            <ac:spMk id="11" creationId="{93CEFC5E-9BEF-6B1D-631E-8084EF5E174D}"/>
          </ac:spMkLst>
        </pc:spChg>
        <pc:spChg chg="add del mod ord">
          <ac:chgData name="Hendrik Trypsteen" userId="fd82ea10-16b6-4d24-85fb-8b3a1eb78ece" providerId="ADAL" clId="{0A54E44B-786B-4030-9DA0-B447D95098AD}" dt="2025-02-28T07:14:18.978" v="178" actId="931"/>
          <ac:spMkLst>
            <pc:docMk/>
            <pc:sldMk cId="3166471079" sldId="258"/>
            <ac:spMk id="12" creationId="{309BE0F1-FA99-C02B-A8DB-2FA8BBB176B6}"/>
          </ac:spMkLst>
        </pc:spChg>
        <pc:picChg chg="add del mod">
          <ac:chgData name="Hendrik Trypsteen" userId="fd82ea10-16b6-4d24-85fb-8b3a1eb78ece" providerId="ADAL" clId="{0A54E44B-786B-4030-9DA0-B447D95098AD}" dt="2025-02-28T14:44:25.363" v="1129" actId="478"/>
          <ac:picMkLst>
            <pc:docMk/>
            <pc:sldMk cId="3166471079" sldId="258"/>
            <ac:picMk id="14" creationId="{103E43BE-4E77-52B4-D49A-8C18DBA51BF1}"/>
          </ac:picMkLst>
        </pc:picChg>
        <pc:picChg chg="add del mod">
          <ac:chgData name="Hendrik Trypsteen" userId="fd82ea10-16b6-4d24-85fb-8b3a1eb78ece" providerId="ADAL" clId="{0A54E44B-786B-4030-9DA0-B447D95098AD}" dt="2025-02-28T14:44:26.624" v="1130" actId="478"/>
          <ac:picMkLst>
            <pc:docMk/>
            <pc:sldMk cId="3166471079" sldId="258"/>
            <ac:picMk id="16" creationId="{F04BF617-D988-2107-3C8A-4AF2FA61DE9E}"/>
          </ac:picMkLst>
        </pc:picChg>
      </pc:sldChg>
      <pc:sldChg chg="addSp delSp modSp mod setBg">
        <pc:chgData name="Hendrik Trypsteen" userId="fd82ea10-16b6-4d24-85fb-8b3a1eb78ece" providerId="ADAL" clId="{0A54E44B-786B-4030-9DA0-B447D95098AD}" dt="2025-02-28T14:49:06.731" v="1242" actId="1076"/>
        <pc:sldMkLst>
          <pc:docMk/>
          <pc:sldMk cId="3174655402" sldId="259"/>
        </pc:sldMkLst>
        <pc:spChg chg="add del mod">
          <ac:chgData name="Hendrik Trypsteen" userId="fd82ea10-16b6-4d24-85fb-8b3a1eb78ece" providerId="ADAL" clId="{0A54E44B-786B-4030-9DA0-B447D95098AD}" dt="2025-02-28T07:20:51.275" v="333" actId="931"/>
          <ac:spMkLst>
            <pc:docMk/>
            <pc:sldMk cId="3174655402" sldId="259"/>
            <ac:spMk id="3" creationId="{034FAFDD-D74D-B2F0-5E6C-DD08C750FF33}"/>
          </ac:spMkLst>
        </pc:spChg>
        <pc:spChg chg="add del mod">
          <ac:chgData name="Hendrik Trypsteen" userId="fd82ea10-16b6-4d24-85fb-8b3a1eb78ece" providerId="ADAL" clId="{0A54E44B-786B-4030-9DA0-B447D95098AD}" dt="2025-02-28T14:48:21.595" v="1197" actId="478"/>
          <ac:spMkLst>
            <pc:docMk/>
            <pc:sldMk cId="3174655402" sldId="259"/>
            <ac:spMk id="3" creationId="{5EB9AA44-2D25-3489-CDDE-C5C151172FE7}"/>
          </ac:spMkLst>
        </pc:spChg>
        <pc:spChg chg="add del mod">
          <ac:chgData name="Hendrik Trypsteen" userId="fd82ea10-16b6-4d24-85fb-8b3a1eb78ece" providerId="ADAL" clId="{0A54E44B-786B-4030-9DA0-B447D95098AD}" dt="2025-02-28T14:48:24.731" v="1199" actId="478"/>
          <ac:spMkLst>
            <pc:docMk/>
            <pc:sldMk cId="3174655402" sldId="259"/>
            <ac:spMk id="5" creationId="{BAA44726-750E-8E9C-6B5A-9716DE2D22D1}"/>
          </ac:spMkLst>
        </pc:spChg>
        <pc:spChg chg="add del mod">
          <ac:chgData name="Hendrik Trypsteen" userId="fd82ea10-16b6-4d24-85fb-8b3a1eb78ece" providerId="ADAL" clId="{0A54E44B-786B-4030-9DA0-B447D95098AD}" dt="2025-02-28T07:24:11.038" v="340" actId="931"/>
          <ac:spMkLst>
            <pc:docMk/>
            <pc:sldMk cId="3174655402" sldId="259"/>
            <ac:spMk id="5" creationId="{DC8A2CE7-4564-4AB0-025B-FFAECA8BC923}"/>
          </ac:spMkLst>
        </pc:spChg>
        <pc:spChg chg="mod">
          <ac:chgData name="Hendrik Trypsteen" userId="fd82ea10-16b6-4d24-85fb-8b3a1eb78ece" providerId="ADAL" clId="{0A54E44B-786B-4030-9DA0-B447D95098AD}" dt="2025-02-28T14:49:06.731" v="1242" actId="1076"/>
          <ac:spMkLst>
            <pc:docMk/>
            <pc:sldMk cId="3174655402" sldId="259"/>
            <ac:spMk id="8" creationId="{C3950E69-3772-9882-65D6-255372A462CF}"/>
          </ac:spMkLst>
        </pc:spChg>
        <pc:spChg chg="mod">
          <ac:chgData name="Hendrik Trypsteen" userId="fd82ea10-16b6-4d24-85fb-8b3a1eb78ece" providerId="ADAL" clId="{0A54E44B-786B-4030-9DA0-B447D95098AD}" dt="2025-02-28T14:48:46.956" v="1208" actId="207"/>
          <ac:spMkLst>
            <pc:docMk/>
            <pc:sldMk cId="3174655402" sldId="259"/>
            <ac:spMk id="11" creationId="{93CEFC5E-9BEF-6B1D-631E-8084EF5E174D}"/>
          </ac:spMkLst>
        </pc:spChg>
        <pc:picChg chg="add del mod">
          <ac:chgData name="Hendrik Trypsteen" userId="fd82ea10-16b6-4d24-85fb-8b3a1eb78ece" providerId="ADAL" clId="{0A54E44B-786B-4030-9DA0-B447D95098AD}" dt="2025-02-28T14:48:23.261" v="1198" actId="478"/>
          <ac:picMkLst>
            <pc:docMk/>
            <pc:sldMk cId="3174655402" sldId="259"/>
            <ac:picMk id="7" creationId="{BF299EBB-5746-E72E-1FA7-B0BFDD9CCCB1}"/>
          </ac:picMkLst>
        </pc:picChg>
        <pc:picChg chg="add del mod">
          <ac:chgData name="Hendrik Trypsteen" userId="fd82ea10-16b6-4d24-85fb-8b3a1eb78ece" providerId="ADAL" clId="{0A54E44B-786B-4030-9DA0-B447D95098AD}" dt="2025-02-28T14:48:19.478" v="1196" actId="478"/>
          <ac:picMkLst>
            <pc:docMk/>
            <pc:sldMk cId="3174655402" sldId="259"/>
            <ac:picMk id="10" creationId="{F278AE45-7A6E-0F13-1057-64E1281A5B63}"/>
          </ac:picMkLst>
        </pc:picChg>
        <pc:picChg chg="del">
          <ac:chgData name="Hendrik Trypsteen" userId="fd82ea10-16b6-4d24-85fb-8b3a1eb78ece" providerId="ADAL" clId="{0A54E44B-786B-4030-9DA0-B447D95098AD}" dt="2025-02-28T07:16:37.961" v="331" actId="478"/>
          <ac:picMkLst>
            <pc:docMk/>
            <pc:sldMk cId="3174655402" sldId="259"/>
            <ac:picMk id="14" creationId="{103E43BE-4E77-52B4-D49A-8C18DBA51BF1}"/>
          </ac:picMkLst>
        </pc:picChg>
        <pc:picChg chg="del">
          <ac:chgData name="Hendrik Trypsteen" userId="fd82ea10-16b6-4d24-85fb-8b3a1eb78ece" providerId="ADAL" clId="{0A54E44B-786B-4030-9DA0-B447D95098AD}" dt="2025-02-28T07:16:39.136" v="332" actId="478"/>
          <ac:picMkLst>
            <pc:docMk/>
            <pc:sldMk cId="3174655402" sldId="259"/>
            <ac:picMk id="16" creationId="{F04BF617-D988-2107-3C8A-4AF2FA61DE9E}"/>
          </ac:picMkLst>
        </pc:picChg>
      </pc:sldChg>
      <pc:sldChg chg="addSp delSp modSp new mod setBg modClrScheme chgLayout">
        <pc:chgData name="Hendrik Trypsteen" userId="fd82ea10-16b6-4d24-85fb-8b3a1eb78ece" providerId="ADAL" clId="{0A54E44B-786B-4030-9DA0-B447D95098AD}" dt="2025-02-28T14:49:41.791" v="1255" actId="20577"/>
        <pc:sldMkLst>
          <pc:docMk/>
          <pc:sldMk cId="3173850223" sldId="260"/>
        </pc:sldMkLst>
        <pc:spChg chg="del mod ord">
          <ac:chgData name="Hendrik Trypsteen" userId="fd82ea10-16b6-4d24-85fb-8b3a1eb78ece" providerId="ADAL" clId="{0A54E44B-786B-4030-9DA0-B447D95098AD}" dt="2025-02-28T07:24:56.149" v="345" actId="700"/>
          <ac:spMkLst>
            <pc:docMk/>
            <pc:sldMk cId="3173850223" sldId="260"/>
            <ac:spMk id="2" creationId="{F5BC6AB5-DD9F-A896-8148-638EA1313973}"/>
          </ac:spMkLst>
        </pc:spChg>
        <pc:spChg chg="del mod ord">
          <ac:chgData name="Hendrik Trypsteen" userId="fd82ea10-16b6-4d24-85fb-8b3a1eb78ece" providerId="ADAL" clId="{0A54E44B-786B-4030-9DA0-B447D95098AD}" dt="2025-02-28T07:24:56.149" v="345" actId="700"/>
          <ac:spMkLst>
            <pc:docMk/>
            <pc:sldMk cId="3173850223" sldId="260"/>
            <ac:spMk id="3" creationId="{8B818818-95C4-706E-4479-15BAA4426642}"/>
          </ac:spMkLst>
        </pc:spChg>
        <pc:spChg chg="del mod ord">
          <ac:chgData name="Hendrik Trypsteen" userId="fd82ea10-16b6-4d24-85fb-8b3a1eb78ece" providerId="ADAL" clId="{0A54E44B-786B-4030-9DA0-B447D95098AD}" dt="2025-02-28T07:24:56.149" v="345" actId="700"/>
          <ac:spMkLst>
            <pc:docMk/>
            <pc:sldMk cId="3173850223" sldId="260"/>
            <ac:spMk id="4" creationId="{4EDB6310-361B-DBF1-28BB-CBC7C8371744}"/>
          </ac:spMkLst>
        </pc:spChg>
        <pc:spChg chg="del mod ord">
          <ac:chgData name="Hendrik Trypsteen" userId="fd82ea10-16b6-4d24-85fb-8b3a1eb78ece" providerId="ADAL" clId="{0A54E44B-786B-4030-9DA0-B447D95098AD}" dt="2025-02-28T07:24:56.149" v="345" actId="700"/>
          <ac:spMkLst>
            <pc:docMk/>
            <pc:sldMk cId="3173850223" sldId="260"/>
            <ac:spMk id="5" creationId="{A0CB3803-315F-C526-06C1-3370E84194A6}"/>
          </ac:spMkLst>
        </pc:spChg>
        <pc:spChg chg="del mod ord">
          <ac:chgData name="Hendrik Trypsteen" userId="fd82ea10-16b6-4d24-85fb-8b3a1eb78ece" providerId="ADAL" clId="{0A54E44B-786B-4030-9DA0-B447D95098AD}" dt="2025-02-28T07:24:56.149" v="345" actId="700"/>
          <ac:spMkLst>
            <pc:docMk/>
            <pc:sldMk cId="3173850223" sldId="260"/>
            <ac:spMk id="6" creationId="{50D9899E-8532-09C6-71BD-4779649C1272}"/>
          </ac:spMkLst>
        </pc:spChg>
        <pc:spChg chg="add del mod ord">
          <ac:chgData name="Hendrik Trypsteen" userId="fd82ea10-16b6-4d24-85fb-8b3a1eb78ece" providerId="ADAL" clId="{0A54E44B-786B-4030-9DA0-B447D95098AD}" dt="2025-02-28T07:27:44.207" v="465" actId="700"/>
          <ac:spMkLst>
            <pc:docMk/>
            <pc:sldMk cId="3173850223" sldId="260"/>
            <ac:spMk id="7" creationId="{EF048FD9-8133-004D-F981-C6D4CB80DCA3}"/>
          </ac:spMkLst>
        </pc:spChg>
        <pc:spChg chg="add del mod ord">
          <ac:chgData name="Hendrik Trypsteen" userId="fd82ea10-16b6-4d24-85fb-8b3a1eb78ece" providerId="ADAL" clId="{0A54E44B-786B-4030-9DA0-B447D95098AD}" dt="2025-02-28T07:27:44.207" v="465" actId="700"/>
          <ac:spMkLst>
            <pc:docMk/>
            <pc:sldMk cId="3173850223" sldId="260"/>
            <ac:spMk id="8" creationId="{F777626C-AE21-4965-363C-83D65C920A73}"/>
          </ac:spMkLst>
        </pc:spChg>
        <pc:spChg chg="add del mod ord">
          <ac:chgData name="Hendrik Trypsteen" userId="fd82ea10-16b6-4d24-85fb-8b3a1eb78ece" providerId="ADAL" clId="{0A54E44B-786B-4030-9DA0-B447D95098AD}" dt="2025-02-28T07:27:44.207" v="465" actId="700"/>
          <ac:spMkLst>
            <pc:docMk/>
            <pc:sldMk cId="3173850223" sldId="260"/>
            <ac:spMk id="9" creationId="{7349FC74-4E8B-A1C2-4895-031E48603C79}"/>
          </ac:spMkLst>
        </pc:spChg>
        <pc:spChg chg="add del mod ord">
          <ac:chgData name="Hendrik Trypsteen" userId="fd82ea10-16b6-4d24-85fb-8b3a1eb78ece" providerId="ADAL" clId="{0A54E44B-786B-4030-9DA0-B447D95098AD}" dt="2025-02-28T07:27:44.207" v="465" actId="700"/>
          <ac:spMkLst>
            <pc:docMk/>
            <pc:sldMk cId="3173850223" sldId="260"/>
            <ac:spMk id="10" creationId="{6AAFA637-8137-F120-CCCA-056F74DE7EFA}"/>
          </ac:spMkLst>
        </pc:spChg>
        <pc:spChg chg="add del mod ord">
          <ac:chgData name="Hendrik Trypsteen" userId="fd82ea10-16b6-4d24-85fb-8b3a1eb78ece" providerId="ADAL" clId="{0A54E44B-786B-4030-9DA0-B447D95098AD}" dt="2025-02-28T07:27:44.207" v="465" actId="700"/>
          <ac:spMkLst>
            <pc:docMk/>
            <pc:sldMk cId="3173850223" sldId="260"/>
            <ac:spMk id="11" creationId="{BE21E1B6-53D0-6012-883C-997E125073DD}"/>
          </ac:spMkLst>
        </pc:spChg>
        <pc:spChg chg="add del mod ord">
          <ac:chgData name="Hendrik Trypsteen" userId="fd82ea10-16b6-4d24-85fb-8b3a1eb78ece" providerId="ADAL" clId="{0A54E44B-786B-4030-9DA0-B447D95098AD}" dt="2025-02-28T07:27:44.207" v="465" actId="700"/>
          <ac:spMkLst>
            <pc:docMk/>
            <pc:sldMk cId="3173850223" sldId="260"/>
            <ac:spMk id="12" creationId="{D5233A79-85D5-89E4-F9A7-7CB494822559}"/>
          </ac:spMkLst>
        </pc:spChg>
        <pc:spChg chg="add del mod ord">
          <ac:chgData name="Hendrik Trypsteen" userId="fd82ea10-16b6-4d24-85fb-8b3a1eb78ece" providerId="ADAL" clId="{0A54E44B-786B-4030-9DA0-B447D95098AD}" dt="2025-02-28T07:27:44.207" v="465" actId="700"/>
          <ac:spMkLst>
            <pc:docMk/>
            <pc:sldMk cId="3173850223" sldId="260"/>
            <ac:spMk id="13" creationId="{ADA946BD-7F3A-3EBD-C2C4-94133CE8CEEF}"/>
          </ac:spMkLst>
        </pc:spChg>
        <pc:spChg chg="add mod ord">
          <ac:chgData name="Hendrik Trypsteen" userId="fd82ea10-16b6-4d24-85fb-8b3a1eb78ece" providerId="ADAL" clId="{0A54E44B-786B-4030-9DA0-B447D95098AD}" dt="2025-02-28T14:49:41.791" v="1255" actId="20577"/>
          <ac:spMkLst>
            <pc:docMk/>
            <pc:sldMk cId="3173850223" sldId="260"/>
            <ac:spMk id="14" creationId="{DE165DE3-989F-66CC-EB51-3CC01A3C7F9E}"/>
          </ac:spMkLst>
        </pc:spChg>
      </pc:sldChg>
      <pc:sldChg chg="addSp delSp modSp new mod setBg">
        <pc:chgData name="Hendrik Trypsteen" userId="fd82ea10-16b6-4d24-85fb-8b3a1eb78ece" providerId="ADAL" clId="{0A54E44B-786B-4030-9DA0-B447D95098AD}" dt="2025-02-28T14:50:25.635" v="1258" actId="14100"/>
        <pc:sldMkLst>
          <pc:docMk/>
          <pc:sldMk cId="1276146782" sldId="261"/>
        </pc:sldMkLst>
        <pc:spChg chg="mod">
          <ac:chgData name="Hendrik Trypsteen" userId="fd82ea10-16b6-4d24-85fb-8b3a1eb78ece" providerId="ADAL" clId="{0A54E44B-786B-4030-9DA0-B447D95098AD}" dt="2025-02-28T14:50:25.635" v="1258" actId="14100"/>
          <ac:spMkLst>
            <pc:docMk/>
            <pc:sldMk cId="1276146782" sldId="261"/>
            <ac:spMk id="2" creationId="{04B8F46E-B8A7-3201-5252-7022B6836B77}"/>
          </ac:spMkLst>
        </pc:spChg>
        <pc:spChg chg="mod">
          <ac:chgData name="Hendrik Trypsteen" userId="fd82ea10-16b6-4d24-85fb-8b3a1eb78ece" providerId="ADAL" clId="{0A54E44B-786B-4030-9DA0-B447D95098AD}" dt="2025-02-28T07:35:26.661" v="554" actId="207"/>
          <ac:spMkLst>
            <pc:docMk/>
            <pc:sldMk cId="1276146782" sldId="261"/>
            <ac:spMk id="3" creationId="{6D163449-D552-0665-B852-A7A39BC3DDC9}"/>
          </ac:spMkLst>
        </pc:spChg>
        <pc:spChg chg="mod">
          <ac:chgData name="Hendrik Trypsteen" userId="fd82ea10-16b6-4d24-85fb-8b3a1eb78ece" providerId="ADAL" clId="{0A54E44B-786B-4030-9DA0-B447D95098AD}" dt="2025-02-28T07:35:08.522" v="551" actId="207"/>
          <ac:spMkLst>
            <pc:docMk/>
            <pc:sldMk cId="1276146782" sldId="261"/>
            <ac:spMk id="4" creationId="{B03AF10D-7C0F-4C81-1725-95121A80B68A}"/>
          </ac:spMkLst>
        </pc:spChg>
        <pc:spChg chg="mod">
          <ac:chgData name="Hendrik Trypsteen" userId="fd82ea10-16b6-4d24-85fb-8b3a1eb78ece" providerId="ADAL" clId="{0A54E44B-786B-4030-9DA0-B447D95098AD}" dt="2025-02-28T07:35:21.902" v="553" actId="207"/>
          <ac:spMkLst>
            <pc:docMk/>
            <pc:sldMk cId="1276146782" sldId="261"/>
            <ac:spMk id="5" creationId="{E1CEEE74-811B-BE80-00C8-5584ED0AE775}"/>
          </ac:spMkLst>
        </pc:spChg>
        <pc:spChg chg="mod">
          <ac:chgData name="Hendrik Trypsteen" userId="fd82ea10-16b6-4d24-85fb-8b3a1eb78ece" providerId="ADAL" clId="{0A54E44B-786B-4030-9DA0-B447D95098AD}" dt="2025-02-28T07:35:17.978" v="552" actId="207"/>
          <ac:spMkLst>
            <pc:docMk/>
            <pc:sldMk cId="1276146782" sldId="261"/>
            <ac:spMk id="6" creationId="{FD487DEB-C630-412F-C9E8-E20E4FE17CC8}"/>
          </ac:spMkLst>
        </pc:spChg>
        <pc:spChg chg="mod">
          <ac:chgData name="Hendrik Trypsteen" userId="fd82ea10-16b6-4d24-85fb-8b3a1eb78ece" providerId="ADAL" clId="{0A54E44B-786B-4030-9DA0-B447D95098AD}" dt="2025-02-28T07:31:19.359" v="527" actId="207"/>
          <ac:spMkLst>
            <pc:docMk/>
            <pc:sldMk cId="1276146782" sldId="261"/>
            <ac:spMk id="7" creationId="{6E6D74AB-2492-7796-C22A-8C10EBB776A0}"/>
          </ac:spMkLst>
        </pc:spChg>
        <pc:spChg chg="mod">
          <ac:chgData name="Hendrik Trypsteen" userId="fd82ea10-16b6-4d24-85fb-8b3a1eb78ece" providerId="ADAL" clId="{0A54E44B-786B-4030-9DA0-B447D95098AD}" dt="2025-02-28T07:31:13.275" v="525" actId="207"/>
          <ac:spMkLst>
            <pc:docMk/>
            <pc:sldMk cId="1276146782" sldId="261"/>
            <ac:spMk id="8" creationId="{B837A23D-C5E5-9ABC-CC50-99B8BF607525}"/>
          </ac:spMkLst>
        </pc:spChg>
        <pc:spChg chg="add del">
          <ac:chgData name="Hendrik Trypsteen" userId="fd82ea10-16b6-4d24-85fb-8b3a1eb78ece" providerId="ADAL" clId="{0A54E44B-786B-4030-9DA0-B447D95098AD}" dt="2025-02-28T13:34:43.427" v="1047" actId="11529"/>
          <ac:spMkLst>
            <pc:docMk/>
            <pc:sldMk cId="1276146782" sldId="261"/>
            <ac:spMk id="9" creationId="{3B5BE7E9-3EEF-F976-B4D6-4CE6E70AD5DD}"/>
          </ac:spMkLst>
        </pc:spChg>
      </pc:sldChg>
      <pc:sldChg chg="addSp delSp modSp new mod setBg modClrScheme chgLayout">
        <pc:chgData name="Hendrik Trypsteen" userId="fd82ea10-16b6-4d24-85fb-8b3a1eb78ece" providerId="ADAL" clId="{0A54E44B-786B-4030-9DA0-B447D95098AD}" dt="2025-02-28T14:57:26.803" v="1313" actId="6549"/>
        <pc:sldMkLst>
          <pc:docMk/>
          <pc:sldMk cId="2641598406" sldId="262"/>
        </pc:sldMkLst>
        <pc:spChg chg="del mod ord">
          <ac:chgData name="Hendrik Trypsteen" userId="fd82ea10-16b6-4d24-85fb-8b3a1eb78ece" providerId="ADAL" clId="{0A54E44B-786B-4030-9DA0-B447D95098AD}" dt="2025-02-28T13:20:20.274" v="571" actId="700"/>
          <ac:spMkLst>
            <pc:docMk/>
            <pc:sldMk cId="2641598406" sldId="262"/>
            <ac:spMk id="2" creationId="{D6C86C01-AECA-ECC3-CB20-3C1E96FC8484}"/>
          </ac:spMkLst>
        </pc:spChg>
        <pc:spChg chg="del mod ord">
          <ac:chgData name="Hendrik Trypsteen" userId="fd82ea10-16b6-4d24-85fb-8b3a1eb78ece" providerId="ADAL" clId="{0A54E44B-786B-4030-9DA0-B447D95098AD}" dt="2025-02-28T13:20:20.274" v="571" actId="700"/>
          <ac:spMkLst>
            <pc:docMk/>
            <pc:sldMk cId="2641598406" sldId="262"/>
            <ac:spMk id="3" creationId="{6F031882-1FEC-9700-BC75-71BACEB294C1}"/>
          </ac:spMkLst>
        </pc:spChg>
        <pc:spChg chg="del">
          <ac:chgData name="Hendrik Trypsteen" userId="fd82ea10-16b6-4d24-85fb-8b3a1eb78ece" providerId="ADAL" clId="{0A54E44B-786B-4030-9DA0-B447D95098AD}" dt="2025-02-28T13:20:20.274" v="571" actId="700"/>
          <ac:spMkLst>
            <pc:docMk/>
            <pc:sldMk cId="2641598406" sldId="262"/>
            <ac:spMk id="4" creationId="{78B32FB0-0029-69CF-73A3-FF2EDA04FF82}"/>
          </ac:spMkLst>
        </pc:spChg>
        <pc:spChg chg="del">
          <ac:chgData name="Hendrik Trypsteen" userId="fd82ea10-16b6-4d24-85fb-8b3a1eb78ece" providerId="ADAL" clId="{0A54E44B-786B-4030-9DA0-B447D95098AD}" dt="2025-02-28T13:20:20.274" v="571" actId="700"/>
          <ac:spMkLst>
            <pc:docMk/>
            <pc:sldMk cId="2641598406" sldId="262"/>
            <ac:spMk id="5" creationId="{EEF4893B-4249-145D-223D-0C4C3ED8C477}"/>
          </ac:spMkLst>
        </pc:spChg>
        <pc:spChg chg="del">
          <ac:chgData name="Hendrik Trypsteen" userId="fd82ea10-16b6-4d24-85fb-8b3a1eb78ece" providerId="ADAL" clId="{0A54E44B-786B-4030-9DA0-B447D95098AD}" dt="2025-02-28T13:20:20.274" v="571" actId="700"/>
          <ac:spMkLst>
            <pc:docMk/>
            <pc:sldMk cId="2641598406" sldId="262"/>
            <ac:spMk id="6" creationId="{8B40A62B-F8DE-2CF9-B2D6-E1E3B5657E13}"/>
          </ac:spMkLst>
        </pc:spChg>
        <pc:spChg chg="del">
          <ac:chgData name="Hendrik Trypsteen" userId="fd82ea10-16b6-4d24-85fb-8b3a1eb78ece" providerId="ADAL" clId="{0A54E44B-786B-4030-9DA0-B447D95098AD}" dt="2025-02-28T13:20:20.274" v="571" actId="700"/>
          <ac:spMkLst>
            <pc:docMk/>
            <pc:sldMk cId="2641598406" sldId="262"/>
            <ac:spMk id="7" creationId="{E83944AE-73F4-37E0-93D8-B785BB281135}"/>
          </ac:spMkLst>
        </pc:spChg>
        <pc:spChg chg="del">
          <ac:chgData name="Hendrik Trypsteen" userId="fd82ea10-16b6-4d24-85fb-8b3a1eb78ece" providerId="ADAL" clId="{0A54E44B-786B-4030-9DA0-B447D95098AD}" dt="2025-02-28T13:20:20.274" v="571" actId="700"/>
          <ac:spMkLst>
            <pc:docMk/>
            <pc:sldMk cId="2641598406" sldId="262"/>
            <ac:spMk id="8" creationId="{B74081BE-0529-8DE4-A440-7A6662FF685E}"/>
          </ac:spMkLst>
        </pc:spChg>
        <pc:spChg chg="add mod ord">
          <ac:chgData name="Hendrik Trypsteen" userId="fd82ea10-16b6-4d24-85fb-8b3a1eb78ece" providerId="ADAL" clId="{0A54E44B-786B-4030-9DA0-B447D95098AD}" dt="2025-02-28T13:25:13.180" v="656" actId="113"/>
          <ac:spMkLst>
            <pc:docMk/>
            <pc:sldMk cId="2641598406" sldId="262"/>
            <ac:spMk id="9" creationId="{5E49EBA8-B129-9DFE-4D18-FAE8845C5821}"/>
          </ac:spMkLst>
        </pc:spChg>
        <pc:spChg chg="add mod ord">
          <ac:chgData name="Hendrik Trypsteen" userId="fd82ea10-16b6-4d24-85fb-8b3a1eb78ece" providerId="ADAL" clId="{0A54E44B-786B-4030-9DA0-B447D95098AD}" dt="2025-02-28T14:57:26.803" v="1313" actId="6549"/>
          <ac:spMkLst>
            <pc:docMk/>
            <pc:sldMk cId="2641598406" sldId="262"/>
            <ac:spMk id="10" creationId="{C8B6C369-5B12-EF0F-E6A6-3CEFE15402F8}"/>
          </ac:spMkLst>
        </pc:spChg>
        <pc:spChg chg="add del mod ord">
          <ac:chgData name="Hendrik Trypsteen" userId="fd82ea10-16b6-4d24-85fb-8b3a1eb78ece" providerId="ADAL" clId="{0A54E44B-786B-4030-9DA0-B447D95098AD}" dt="2025-02-28T13:25:02.249" v="653" actId="478"/>
          <ac:spMkLst>
            <pc:docMk/>
            <pc:sldMk cId="2641598406" sldId="262"/>
            <ac:spMk id="11" creationId="{C54DFE65-20E6-A709-5137-20982DB991E7}"/>
          </ac:spMkLst>
        </pc:spChg>
      </pc:sldChg>
      <pc:sldChg chg="addSp delSp modSp new mod setBg modClrScheme delDesignElem chgLayout">
        <pc:chgData name="Hendrik Trypsteen" userId="fd82ea10-16b6-4d24-85fb-8b3a1eb78ece" providerId="ADAL" clId="{0A54E44B-786B-4030-9DA0-B447D95098AD}" dt="2025-02-28T14:53:29.167" v="1272" actId="6549"/>
        <pc:sldMkLst>
          <pc:docMk/>
          <pc:sldMk cId="2777662717" sldId="263"/>
        </pc:sldMkLst>
        <pc:spChg chg="del mod ord">
          <ac:chgData name="Hendrik Trypsteen" userId="fd82ea10-16b6-4d24-85fb-8b3a1eb78ece" providerId="ADAL" clId="{0A54E44B-786B-4030-9DA0-B447D95098AD}" dt="2025-02-28T13:27:25.304" v="821" actId="700"/>
          <ac:spMkLst>
            <pc:docMk/>
            <pc:sldMk cId="2777662717" sldId="263"/>
            <ac:spMk id="2" creationId="{1EF141EF-1037-3B86-3998-3CDF79356EB6}"/>
          </ac:spMkLst>
        </pc:spChg>
        <pc:spChg chg="del">
          <ac:chgData name="Hendrik Trypsteen" userId="fd82ea10-16b6-4d24-85fb-8b3a1eb78ece" providerId="ADAL" clId="{0A54E44B-786B-4030-9DA0-B447D95098AD}" dt="2025-02-28T13:27:25.304" v="821" actId="700"/>
          <ac:spMkLst>
            <pc:docMk/>
            <pc:sldMk cId="2777662717" sldId="263"/>
            <ac:spMk id="3" creationId="{60C34B15-3C63-0376-C481-827C70362942}"/>
          </ac:spMkLst>
        </pc:spChg>
        <pc:spChg chg="del mod ord">
          <ac:chgData name="Hendrik Trypsteen" userId="fd82ea10-16b6-4d24-85fb-8b3a1eb78ece" providerId="ADAL" clId="{0A54E44B-786B-4030-9DA0-B447D95098AD}" dt="2025-02-28T13:27:25.304" v="821" actId="700"/>
          <ac:spMkLst>
            <pc:docMk/>
            <pc:sldMk cId="2777662717" sldId="263"/>
            <ac:spMk id="4" creationId="{7ACFF25F-29E7-9655-1503-C504B7DC480E}"/>
          </ac:spMkLst>
        </pc:spChg>
        <pc:spChg chg="add mod ord">
          <ac:chgData name="Hendrik Trypsteen" userId="fd82ea10-16b6-4d24-85fb-8b3a1eb78ece" providerId="ADAL" clId="{0A54E44B-786B-4030-9DA0-B447D95098AD}" dt="2025-02-28T14:53:29.167" v="1272" actId="6549"/>
          <ac:spMkLst>
            <pc:docMk/>
            <pc:sldMk cId="2777662717" sldId="263"/>
            <ac:spMk id="5" creationId="{226F6896-133A-378F-FDFA-517EC0920AAE}"/>
          </ac:spMkLst>
        </pc:spChg>
        <pc:spChg chg="add del mod ord">
          <ac:chgData name="Hendrik Trypsteen" userId="fd82ea10-16b6-4d24-85fb-8b3a1eb78ece" providerId="ADAL" clId="{0A54E44B-786B-4030-9DA0-B447D95098AD}" dt="2025-02-28T13:32:03.593" v="1023" actId="255"/>
          <ac:spMkLst>
            <pc:docMk/>
            <pc:sldMk cId="2777662717" sldId="263"/>
            <ac:spMk id="6" creationId="{F9475BAF-E1EB-A720-3D30-392DF4D1599F}"/>
          </ac:spMkLst>
        </pc:spChg>
        <pc:spChg chg="add del mod">
          <ac:chgData name="Hendrik Trypsteen" userId="fd82ea10-16b6-4d24-85fb-8b3a1eb78ece" providerId="ADAL" clId="{0A54E44B-786B-4030-9DA0-B447D95098AD}" dt="2025-02-28T13:28:49.299" v="861" actId="6264"/>
          <ac:spMkLst>
            <pc:docMk/>
            <pc:sldMk cId="2777662717" sldId="263"/>
            <ac:spMk id="7" creationId="{52945E25-DD2F-819A-3116-C6E847630A55}"/>
          </ac:spMkLst>
        </pc:spChg>
        <pc:spChg chg="add del mod ord">
          <ac:chgData name="Hendrik Trypsteen" userId="fd82ea10-16b6-4d24-85fb-8b3a1eb78ece" providerId="ADAL" clId="{0A54E44B-786B-4030-9DA0-B447D95098AD}" dt="2025-02-28T13:28:49.299" v="861" actId="6264"/>
          <ac:spMkLst>
            <pc:docMk/>
            <pc:sldMk cId="2777662717" sldId="263"/>
            <ac:spMk id="8" creationId="{4AA9294F-DC74-C18B-48CE-92E94FDA9C22}"/>
          </ac:spMkLst>
        </pc:spChg>
        <pc:spChg chg="add del">
          <ac:chgData name="Hendrik Trypsteen" userId="fd82ea10-16b6-4d24-85fb-8b3a1eb78ece" providerId="ADAL" clId="{0A54E44B-786B-4030-9DA0-B447D95098AD}" dt="2025-02-28T13:28:49.299" v="861" actId="6264"/>
          <ac:spMkLst>
            <pc:docMk/>
            <pc:sldMk cId="2777662717" sldId="263"/>
            <ac:spMk id="54" creationId="{E978A47D-4F17-40FE-AB70-7AF78A9575EB}"/>
          </ac:spMkLst>
        </pc:spChg>
        <pc:grpChg chg="add del">
          <ac:chgData name="Hendrik Trypsteen" userId="fd82ea10-16b6-4d24-85fb-8b3a1eb78ece" providerId="ADAL" clId="{0A54E44B-786B-4030-9DA0-B447D95098AD}" dt="2025-02-28T13:28:49.299" v="861" actId="6264"/>
          <ac:grpSpMkLst>
            <pc:docMk/>
            <pc:sldMk cId="2777662717" sldId="263"/>
            <ac:grpSpMk id="13" creationId="{3BAEF7DA-43C4-4736-B5A3-B48E6125AB2D}"/>
          </ac:grpSpMkLst>
        </pc:grpChg>
        <pc:grpChg chg="add del">
          <ac:chgData name="Hendrik Trypsteen" userId="fd82ea10-16b6-4d24-85fb-8b3a1eb78ece" providerId="ADAL" clId="{0A54E44B-786B-4030-9DA0-B447D95098AD}" dt="2025-02-28T13:28:49.299" v="861" actId="6264"/>
          <ac:grpSpMkLst>
            <pc:docMk/>
            <pc:sldMk cId="2777662717" sldId="263"/>
            <ac:grpSpMk id="56" creationId="{85BE3A7E-6A3F-401E-A025-BBB8FDB8DD30}"/>
          </ac:grpSpMkLst>
        </pc:grpChg>
        <pc:grpChg chg="add del">
          <ac:chgData name="Hendrik Trypsteen" userId="fd82ea10-16b6-4d24-85fb-8b3a1eb78ece" providerId="ADAL" clId="{0A54E44B-786B-4030-9DA0-B447D95098AD}" dt="2025-02-28T13:28:49.299" v="861" actId="6264"/>
          <ac:grpSpMkLst>
            <pc:docMk/>
            <pc:sldMk cId="2777662717" sldId="263"/>
            <ac:grpSpMk id="87" creationId="{F4E035BE-9FF4-43D3-BC25-CF582D7FF85E}"/>
          </ac:grpSpMkLst>
        </pc:grpChg>
        <pc:picChg chg="add del">
          <ac:chgData name="Hendrik Trypsteen" userId="fd82ea10-16b6-4d24-85fb-8b3a1eb78ece" providerId="ADAL" clId="{0A54E44B-786B-4030-9DA0-B447D95098AD}" dt="2025-02-28T13:28:49.299" v="861" actId="6264"/>
          <ac:picMkLst>
            <pc:docMk/>
            <pc:sldMk cId="2777662717" sldId="263"/>
            <ac:picMk id="11" creationId="{9FBB3149-8289-4060-BB01-ED3047C53146}"/>
          </ac:picMkLst>
        </pc:picChg>
        <pc:cxnChg chg="add del">
          <ac:chgData name="Hendrik Trypsteen" userId="fd82ea10-16b6-4d24-85fb-8b3a1eb78ece" providerId="ADAL" clId="{0A54E44B-786B-4030-9DA0-B447D95098AD}" dt="2025-02-28T13:28:49.299" v="861" actId="6264"/>
          <ac:cxnSpMkLst>
            <pc:docMk/>
            <pc:sldMk cId="2777662717" sldId="263"/>
            <ac:cxnSpMk id="85" creationId="{085ECEC0-FF5D-4348-92C7-1EA7C61E770C}"/>
          </ac:cxnSpMkLst>
        </pc:cxnChg>
      </pc:sldChg>
      <pc:sldChg chg="addSp modSp new mod">
        <pc:chgData name="Hendrik Trypsteen" userId="fd82ea10-16b6-4d24-85fb-8b3a1eb78ece" providerId="ADAL" clId="{0A54E44B-786B-4030-9DA0-B447D95098AD}" dt="2025-02-28T14:55:36.796" v="1278" actId="122"/>
        <pc:sldMkLst>
          <pc:docMk/>
          <pc:sldMk cId="1352915359" sldId="264"/>
        </pc:sldMkLst>
        <pc:spChg chg="mod">
          <ac:chgData name="Hendrik Trypsteen" userId="fd82ea10-16b6-4d24-85fb-8b3a1eb78ece" providerId="ADAL" clId="{0A54E44B-786B-4030-9DA0-B447D95098AD}" dt="2025-02-28T13:36:58.532" v="1126" actId="115"/>
          <ac:spMkLst>
            <pc:docMk/>
            <pc:sldMk cId="1352915359" sldId="264"/>
            <ac:spMk id="2" creationId="{9E400E95-189C-6F05-A0D8-975CBAB1AE0D}"/>
          </ac:spMkLst>
        </pc:spChg>
        <pc:spChg chg="add mod">
          <ac:chgData name="Hendrik Trypsteen" userId="fd82ea10-16b6-4d24-85fb-8b3a1eb78ece" providerId="ADAL" clId="{0A54E44B-786B-4030-9DA0-B447D95098AD}" dt="2025-02-28T14:55:36.796" v="1278" actId="122"/>
          <ac:spMkLst>
            <pc:docMk/>
            <pc:sldMk cId="1352915359" sldId="264"/>
            <ac:spMk id="5" creationId="{FB457A91-C564-6E61-8CE4-57A9CC1C76CC}"/>
          </ac:spMkLst>
        </pc:spChg>
      </pc:sldChg>
      <pc:sldMasterChg chg="setBg modSldLayout">
        <pc:chgData name="Hendrik Trypsteen" userId="fd82ea10-16b6-4d24-85fb-8b3a1eb78ece" providerId="ADAL" clId="{0A54E44B-786B-4030-9DA0-B447D95098AD}" dt="2025-02-28T06:51:22.439" v="10"/>
        <pc:sldMasterMkLst>
          <pc:docMk/>
          <pc:sldMasterMk cId="0" sldId="2147483648"/>
        </pc:sldMasterMkLst>
        <pc:sldLayoutChg chg="setBg">
          <pc:chgData name="Hendrik Trypsteen" userId="fd82ea10-16b6-4d24-85fb-8b3a1eb78ece" providerId="ADAL" clId="{0A54E44B-786B-4030-9DA0-B447D95098AD}" dt="2025-02-28T06:51:22.439" v="10"/>
          <pc:sldLayoutMkLst>
            <pc:docMk/>
            <pc:sldMasterMk cId="0" sldId="2147483648"/>
            <pc:sldLayoutMk cId="0" sldId="2147483649"/>
          </pc:sldLayoutMkLst>
        </pc:sldLayoutChg>
        <pc:sldLayoutChg chg="setBg">
          <pc:chgData name="Hendrik Trypsteen" userId="fd82ea10-16b6-4d24-85fb-8b3a1eb78ece" providerId="ADAL" clId="{0A54E44B-786B-4030-9DA0-B447D95098AD}" dt="2025-02-28T06:51:22.439" v="10"/>
          <pc:sldLayoutMkLst>
            <pc:docMk/>
            <pc:sldMasterMk cId="0" sldId="2147483648"/>
            <pc:sldLayoutMk cId="0" sldId="2147483650"/>
          </pc:sldLayoutMkLst>
        </pc:sldLayoutChg>
        <pc:sldLayoutChg chg="setBg">
          <pc:chgData name="Hendrik Trypsteen" userId="fd82ea10-16b6-4d24-85fb-8b3a1eb78ece" providerId="ADAL" clId="{0A54E44B-786B-4030-9DA0-B447D95098AD}" dt="2025-02-28T06:51:22.439" v="10"/>
          <pc:sldLayoutMkLst>
            <pc:docMk/>
            <pc:sldMasterMk cId="0" sldId="2147483648"/>
            <pc:sldLayoutMk cId="0" sldId="2147483651"/>
          </pc:sldLayoutMkLst>
        </pc:sldLayoutChg>
        <pc:sldLayoutChg chg="setBg">
          <pc:chgData name="Hendrik Trypsteen" userId="fd82ea10-16b6-4d24-85fb-8b3a1eb78ece" providerId="ADAL" clId="{0A54E44B-786B-4030-9DA0-B447D95098AD}" dt="2025-02-28T06:51:22.439" v="10"/>
          <pc:sldLayoutMkLst>
            <pc:docMk/>
            <pc:sldMasterMk cId="0" sldId="2147483648"/>
            <pc:sldLayoutMk cId="0" sldId="2147483652"/>
          </pc:sldLayoutMkLst>
        </pc:sldLayoutChg>
        <pc:sldLayoutChg chg="setBg">
          <pc:chgData name="Hendrik Trypsteen" userId="fd82ea10-16b6-4d24-85fb-8b3a1eb78ece" providerId="ADAL" clId="{0A54E44B-786B-4030-9DA0-B447D95098AD}" dt="2025-02-28T06:51:22.439" v="10"/>
          <pc:sldLayoutMkLst>
            <pc:docMk/>
            <pc:sldMasterMk cId="0" sldId="2147483648"/>
            <pc:sldLayoutMk cId="0" sldId="2147483653"/>
          </pc:sldLayoutMkLst>
        </pc:sldLayoutChg>
        <pc:sldLayoutChg chg="setBg">
          <pc:chgData name="Hendrik Trypsteen" userId="fd82ea10-16b6-4d24-85fb-8b3a1eb78ece" providerId="ADAL" clId="{0A54E44B-786B-4030-9DA0-B447D95098AD}" dt="2025-02-28T06:51:22.439" v="10"/>
          <pc:sldLayoutMkLst>
            <pc:docMk/>
            <pc:sldMasterMk cId="0" sldId="2147483648"/>
            <pc:sldLayoutMk cId="0" sldId="2147483654"/>
          </pc:sldLayoutMkLst>
        </pc:sldLayoutChg>
        <pc:sldLayoutChg chg="setBg">
          <pc:chgData name="Hendrik Trypsteen" userId="fd82ea10-16b6-4d24-85fb-8b3a1eb78ece" providerId="ADAL" clId="{0A54E44B-786B-4030-9DA0-B447D95098AD}" dt="2025-02-28T06:51:22.439" v="10"/>
          <pc:sldLayoutMkLst>
            <pc:docMk/>
            <pc:sldMasterMk cId="0" sldId="2147483648"/>
            <pc:sldLayoutMk cId="0" sldId="2147483655"/>
          </pc:sldLayoutMkLst>
        </pc:sldLayoutChg>
        <pc:sldLayoutChg chg="setBg">
          <pc:chgData name="Hendrik Trypsteen" userId="fd82ea10-16b6-4d24-85fb-8b3a1eb78ece" providerId="ADAL" clId="{0A54E44B-786B-4030-9DA0-B447D95098AD}" dt="2025-02-28T06:51:22.439" v="10"/>
          <pc:sldLayoutMkLst>
            <pc:docMk/>
            <pc:sldMasterMk cId="0" sldId="2147483648"/>
            <pc:sldLayoutMk cId="0" sldId="2147483656"/>
          </pc:sldLayoutMkLst>
        </pc:sldLayoutChg>
        <pc:sldLayoutChg chg="setBg">
          <pc:chgData name="Hendrik Trypsteen" userId="fd82ea10-16b6-4d24-85fb-8b3a1eb78ece" providerId="ADAL" clId="{0A54E44B-786B-4030-9DA0-B447D95098AD}" dt="2025-02-28T06:51:22.439" v="10"/>
          <pc:sldLayoutMkLst>
            <pc:docMk/>
            <pc:sldMasterMk cId="0" sldId="2147483648"/>
            <pc:sldLayoutMk cId="0" sldId="2147483657"/>
          </pc:sldLayoutMkLst>
        </pc:sldLayoutChg>
        <pc:sldLayoutChg chg="setBg">
          <pc:chgData name="Hendrik Trypsteen" userId="fd82ea10-16b6-4d24-85fb-8b3a1eb78ece" providerId="ADAL" clId="{0A54E44B-786B-4030-9DA0-B447D95098AD}" dt="2025-02-28T06:51:22.439" v="10"/>
          <pc:sldLayoutMkLst>
            <pc:docMk/>
            <pc:sldMasterMk cId="0" sldId="2147483648"/>
            <pc:sldLayoutMk cId="0" sldId="2147483658"/>
          </pc:sldLayoutMkLst>
        </pc:sldLayoutChg>
        <pc:sldLayoutChg chg="setBg">
          <pc:chgData name="Hendrik Trypsteen" userId="fd82ea10-16b6-4d24-85fb-8b3a1eb78ece" providerId="ADAL" clId="{0A54E44B-786B-4030-9DA0-B447D95098AD}" dt="2025-02-28T06:51:22.439" v="10"/>
          <pc:sldLayoutMkLst>
            <pc:docMk/>
            <pc:sldMasterMk cId="0" sldId="2147483648"/>
            <pc:sldLayoutMk cId="0" sldId="2147483659"/>
          </pc:sldLayoutMkLst>
        </pc:sldLayoutChg>
        <pc:sldLayoutChg chg="setBg">
          <pc:chgData name="Hendrik Trypsteen" userId="fd82ea10-16b6-4d24-85fb-8b3a1eb78ece" providerId="ADAL" clId="{0A54E44B-786B-4030-9DA0-B447D95098AD}" dt="2025-02-28T06:51:22.439" v="10"/>
          <pc:sldLayoutMkLst>
            <pc:docMk/>
            <pc:sldMasterMk cId="0" sldId="2147483648"/>
            <pc:sldLayoutMk cId="0" sldId="2147483660"/>
          </pc:sldLayoutMkLst>
        </pc:sldLayoutChg>
        <pc:sldLayoutChg chg="setBg">
          <pc:chgData name="Hendrik Trypsteen" userId="fd82ea10-16b6-4d24-85fb-8b3a1eb78ece" providerId="ADAL" clId="{0A54E44B-786B-4030-9DA0-B447D95098AD}" dt="2025-02-28T06:51:22.439" v="10"/>
          <pc:sldLayoutMkLst>
            <pc:docMk/>
            <pc:sldMasterMk cId="0" sldId="2147483648"/>
            <pc:sldLayoutMk cId="0" sldId="2147483661"/>
          </pc:sldLayoutMkLst>
        </pc:sldLayoutChg>
        <pc:sldLayoutChg chg="setBg">
          <pc:chgData name="Hendrik Trypsteen" userId="fd82ea10-16b6-4d24-85fb-8b3a1eb78ece" providerId="ADAL" clId="{0A54E44B-786B-4030-9DA0-B447D95098AD}" dt="2025-02-28T06:51:22.439" v="10"/>
          <pc:sldLayoutMkLst>
            <pc:docMk/>
            <pc:sldMasterMk cId="0" sldId="2147483648"/>
            <pc:sldLayoutMk cId="0" sldId="2147483663"/>
          </pc:sldLayoutMkLst>
        </pc:sldLayoutChg>
        <pc:sldLayoutChg chg="setBg">
          <pc:chgData name="Hendrik Trypsteen" userId="fd82ea10-16b6-4d24-85fb-8b3a1eb78ece" providerId="ADAL" clId="{0A54E44B-786B-4030-9DA0-B447D95098AD}" dt="2025-02-28T06:51:22.439" v="10"/>
          <pc:sldLayoutMkLst>
            <pc:docMk/>
            <pc:sldMasterMk cId="0" sldId="2147483648"/>
            <pc:sldLayoutMk cId="0" sldId="2147483666"/>
          </pc:sldLayoutMkLst>
        </pc:sldLayoutChg>
        <pc:sldLayoutChg chg="setBg">
          <pc:chgData name="Hendrik Trypsteen" userId="fd82ea10-16b6-4d24-85fb-8b3a1eb78ece" providerId="ADAL" clId="{0A54E44B-786B-4030-9DA0-B447D95098AD}" dt="2025-02-28T06:51:22.439" v="10"/>
          <pc:sldLayoutMkLst>
            <pc:docMk/>
            <pc:sldMasterMk cId="0" sldId="2147483648"/>
            <pc:sldLayoutMk cId="0" sldId="2147483667"/>
          </pc:sldLayoutMkLst>
        </pc:sldLayoutChg>
        <pc:sldLayoutChg chg="setBg">
          <pc:chgData name="Hendrik Trypsteen" userId="fd82ea10-16b6-4d24-85fb-8b3a1eb78ece" providerId="ADAL" clId="{0A54E44B-786B-4030-9DA0-B447D95098AD}" dt="2025-02-28T06:51:22.439" v="10"/>
          <pc:sldLayoutMkLst>
            <pc:docMk/>
            <pc:sldMasterMk cId="0" sldId="2147483648"/>
            <pc:sldLayoutMk cId="0" sldId="2147483668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717" cy="480598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142776" y="0"/>
            <a:ext cx="3170717" cy="480598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89797A57-4EBB-459E-B210-5A8A6803F1A6}" type="datetimeFigureOut">
              <a:rPr lang="fr-BE" smtClean="0"/>
              <a:t>14-06-26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fr-BE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731179" y="4620185"/>
            <a:ext cx="5852844" cy="3780290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120602"/>
            <a:ext cx="3170717" cy="480598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142776" y="9120602"/>
            <a:ext cx="3170717" cy="480598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104F3201-04CA-4AE3-B62D-22E5DAAB79F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15183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F3201-04CA-4AE3-B62D-22E5DAAB79F4}" type="slidenum">
              <a:rPr lang="fr-BE" smtClean="0"/>
              <a:t>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33473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4D9ECF-97EA-0877-1364-FB0E21A9B6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356C56B-581A-5B7A-DD5D-E8FF13762F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4D6BF7C-169D-CC6D-4CD2-B40D6BAB6A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9CA488A-753C-D49F-1006-30B88CA299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F3201-04CA-4AE3-B62D-22E5DAAB79F4}" type="slidenum">
              <a:rPr lang="fr-BE" smtClean="0"/>
              <a:t>10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121114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D09942-BC9F-38E2-4A82-A3D84DE5A3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101B0E9-1661-75AA-4EEF-E6E48617A6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91DA656-7040-4690-8997-A80B6D4366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3D3FA08-9685-1BCE-649B-6B4487C939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F3201-04CA-4AE3-B62D-22E5DAAB79F4}" type="slidenum">
              <a:rPr lang="fr-BE" smtClean="0"/>
              <a:t>11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690609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E4BF6D-1B4A-B4A6-B3DB-2A3A62A7C7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FDCDFA4-BFB2-EA15-FA60-2189A627B4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28754D9-42FA-E3C6-5478-6386333F45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C9F897F-20AB-C65B-DEED-408A82D81A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F3201-04CA-4AE3-B62D-22E5DAAB79F4}" type="slidenum">
              <a:rPr lang="fr-BE" smtClean="0"/>
              <a:t>12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131618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87BF9C-6816-3E5B-BEED-99701A5CB3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054A177-FE41-E520-AB4F-6718F58148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ADC165D-0388-C96B-545A-4F7FCC46CE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AB88888-D3A5-4C9B-85BC-AE9229308B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F3201-04CA-4AE3-B62D-22E5DAAB79F4}" type="slidenum">
              <a:rPr lang="fr-BE" smtClean="0"/>
              <a:t>13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90795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E6A615-7AA3-E09E-1649-50B5F50382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3C5E864-AEE3-1163-F609-185C49736B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2D2D202-DB00-793A-97C0-CDC099AC0A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0032823-D3A7-A599-C868-AB88EEDD0D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F3201-04CA-4AE3-B62D-22E5DAAB79F4}" type="slidenum">
              <a:rPr lang="fr-BE" smtClean="0"/>
              <a:t>14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913930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95BAC0-868E-C490-E201-89F22FDAD9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0918174-4428-FCDD-A504-288A78BD2A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0833D34-A479-67A6-DB4C-D4A805DA56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724814B-03A0-1C0E-36A5-C1AA2F00D3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F3201-04CA-4AE3-B62D-22E5DAAB79F4}" type="slidenum">
              <a:rPr lang="fr-BE" smtClean="0"/>
              <a:t>15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143438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6DA2C8-06A3-1F0F-F6E8-205198CA04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BE1BDD1-0359-64C5-B6D6-875E6AC022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99C4185-8C93-8619-8970-9F8F6C99AC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C324630-0119-67CE-7AF4-F279D22C47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F3201-04CA-4AE3-B62D-22E5DAAB79F4}" type="slidenum">
              <a:rPr lang="fr-BE" smtClean="0"/>
              <a:t>16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859595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BE5900-8D9B-8D31-32D5-7F7C1AC0CC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E529C80-EA03-B13A-ECB2-7C51E031BF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33B505B-56B3-34E9-AA32-A353F520FA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E5CC3AD-8136-4BAB-615E-9C89D65128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F3201-04CA-4AE3-B62D-22E5DAAB79F4}" type="slidenum">
              <a:rPr lang="fr-BE" smtClean="0"/>
              <a:t>17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376054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BCB8B1-9109-657A-149E-FE49FBA507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7D74757-EFEF-6093-736E-AD844AEBD9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FFCE11F-7425-D01E-AA63-B5FE296B98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F21D794-A1E2-5D30-2DA4-D8C356A8A2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F3201-04CA-4AE3-B62D-22E5DAAB79F4}" type="slidenum">
              <a:rPr lang="fr-BE" smtClean="0"/>
              <a:t>18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314083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BF91FE-5B33-9985-4111-7378778AC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5D39224-5AD7-62AD-CA7C-594C66E569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DD452A0-6A95-654E-69A7-9FED461504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03D8D06-4999-2ED4-BEEB-975CEE4B6A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F3201-04CA-4AE3-B62D-22E5DAAB79F4}" type="slidenum">
              <a:rPr lang="fr-BE" smtClean="0"/>
              <a:t>19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986243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64E915-3153-DADF-EFCE-61072CEE6F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737B7C1-D23D-D937-40A2-FC191B7EE4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738E34F-4F7A-02B0-857E-76F71E021A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DFDADFE-2B06-573B-76CD-033CE79D5B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F3201-04CA-4AE3-B62D-22E5DAAB79F4}" type="slidenum">
              <a:rPr lang="fr-BE" smtClean="0"/>
              <a:t>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418549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A7ECDA-FDFC-D498-B02A-CE60BA48E1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BEAAD4D-67F8-7C22-C513-CFD5B7B89E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391868F-703B-3E1C-102D-9BA4839FB9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A0DD91E-0F1A-BA11-B701-13F31AE2DC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F3201-04CA-4AE3-B62D-22E5DAAB79F4}" type="slidenum">
              <a:rPr lang="fr-BE" smtClean="0"/>
              <a:t>20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69211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B201EA-6808-DD57-530E-B033E1A894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8AE2B25-B7A8-1307-8016-79B59E92C8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65058A9-3E1B-939C-2596-80401056CF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0C16F90-3A30-543B-D12C-7D7BCD00D4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F3201-04CA-4AE3-B62D-22E5DAAB79F4}" type="slidenum">
              <a:rPr lang="fr-BE" smtClean="0"/>
              <a:t>21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426584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0252F2-E05B-54AA-9D03-CE065DE4C3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EABB63A-58FD-A431-E6E0-55912A783F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FBB6C75-40A5-B44C-4DFB-DEF6AE76A5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D1C8F66-E4DF-FB9D-9816-511FF49949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F3201-04CA-4AE3-B62D-22E5DAAB79F4}" type="slidenum">
              <a:rPr lang="fr-BE" smtClean="0"/>
              <a:t>22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424395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F3201-04CA-4AE3-B62D-22E5DAAB79F4}" type="slidenum">
              <a:rPr lang="fr-BE" smtClean="0"/>
              <a:t>23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594070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F3201-04CA-4AE3-B62D-22E5DAAB79F4}" type="slidenum">
              <a:rPr lang="fr-BE" smtClean="0"/>
              <a:t>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093406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F3201-04CA-4AE3-B62D-22E5DAAB79F4}" type="slidenum">
              <a:rPr lang="fr-BE" smtClean="0"/>
              <a:t>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82941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F3201-04CA-4AE3-B62D-22E5DAAB79F4}" type="slidenum">
              <a:rPr lang="fr-BE" smtClean="0"/>
              <a:t>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757805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F3201-04CA-4AE3-B62D-22E5DAAB79F4}" type="slidenum">
              <a:rPr lang="fr-BE" smtClean="0"/>
              <a:t>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662529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514709-E077-058B-3737-28986F9A36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8D86412-2569-E0C4-3C31-0A16DE5FC0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CF9A9A1-D904-9D04-E5A7-B219C4DD25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FDD59B6-0413-C773-22D6-B1BB1F550A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F3201-04CA-4AE3-B62D-22E5DAAB79F4}" type="slidenum">
              <a:rPr lang="fr-BE" smtClean="0"/>
              <a:t>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072552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4AC46B-9461-4387-0F87-5B9ECA18BB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CB4698E-FD07-55F4-6FF2-3EED90DCBC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C36A7E0-EE40-2D4D-13C0-816890A89D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39E50FF-7AD5-867A-0B68-7ED8E78BF6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F3201-04CA-4AE3-B62D-22E5DAAB79F4}" type="slidenum">
              <a:rPr lang="fr-BE" smtClean="0"/>
              <a:t>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068126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E8AC35-26FA-9F52-4909-2C4B418190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042C35B-9EDF-6F59-B33F-1190A7D792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A2BE9FE-D697-EC64-BBB4-A6F9A69B65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7F1E969-51D3-28C4-F53B-87754B8A0C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F3201-04CA-4AE3-B62D-22E5DAAB79F4}" type="slidenum">
              <a:rPr lang="fr-BE" smtClean="0"/>
              <a:t>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85798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C24A3C62-6362-45A6-A3FA-41BA4F3CE4CE}" type="datetime1">
              <a:rPr lang="en-US" smtClean="0"/>
              <a:t>6/14/2026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838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91936-959D-401A-8EE1-A1B6B67F1731}" type="datetime1">
              <a:rPr lang="en-US" smtClean="0"/>
              <a:t>6/14/2026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060598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91936-959D-401A-8EE1-A1B6B67F1731}" type="datetime1">
              <a:rPr lang="en-US" smtClean="0"/>
              <a:t>6/14/2026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621105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91936-959D-401A-8EE1-A1B6B67F1731}" type="datetime1">
              <a:rPr lang="en-US" smtClean="0"/>
              <a:t>6/14/2026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72776055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91936-959D-401A-8EE1-A1B6B67F1731}" type="datetime1">
              <a:rPr lang="en-US" smtClean="0"/>
              <a:t>6/14/2026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827133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91936-959D-401A-8EE1-A1B6B67F1731}" type="datetime1">
              <a:rPr lang="en-US" smtClean="0"/>
              <a:t>6/14/2026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023605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91936-959D-401A-8EE1-A1B6B67F1731}" type="datetime1">
              <a:rPr lang="en-US" smtClean="0"/>
              <a:t>6/14/2026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90782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B7D4B-6B92-47F9-8090-01DEA9BACC62}" type="datetime1">
              <a:rPr lang="en-US" smtClean="0"/>
              <a:t>6/14/2026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1653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4BD41-0D7E-437C-BA49-12711CF715DD}" type="datetime1">
              <a:rPr lang="en-US" smtClean="0"/>
              <a:t>6/14/2026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517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91851-5144-4734-8678-BE7776EB9D9A}" type="datetime1">
              <a:rPr lang="en-US" smtClean="0"/>
              <a:t>6/14/2026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212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2AD41-3BA8-4B83-BA41-44A61DD9F463}" type="datetime1">
              <a:rPr lang="en-US" smtClean="0"/>
              <a:t>6/14/2026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978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166F1-C9C3-4343-813D-362E8690431D}" type="datetime1">
              <a:rPr lang="en-US" smtClean="0"/>
              <a:t>6/14/2026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599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616D7-A554-4275-927F-785F358BCF9A}" type="datetime1">
              <a:rPr lang="en-US" smtClean="0"/>
              <a:t>6/14/2026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483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8974A-FB23-4656-976B-0BD8567E916D}" type="datetime1">
              <a:rPr lang="en-US" smtClean="0"/>
              <a:t>6/14/2026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446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35063-2D6F-46D4-8B46-EDEEFBF5EB46}" type="datetime1">
              <a:rPr lang="en-US" smtClean="0"/>
              <a:t>6/14/2026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196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72013-6A4E-42A1-931A-69B8287293B9}" type="datetime1">
              <a:rPr lang="en-US" smtClean="0"/>
              <a:t>6/14/2026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094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5193B-96FA-4033-A66E-CECCF49D79D7}" type="datetime1">
              <a:rPr lang="en-US" smtClean="0"/>
              <a:t>6/14/2026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092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8000">
              <a:schemeClr val="accent6"/>
            </a:gs>
            <a:gs pos="9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691936-959D-401A-8EE1-A1B6B67F1731}" type="datetime1">
              <a:rPr lang="en-US" smtClean="0"/>
              <a:t>6/14/2026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4631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BDFA546-0495-9E7B-16F0-5FA3B03E6F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5897" y="375188"/>
            <a:ext cx="8100203" cy="5400136"/>
          </a:xfrm>
          <a:prstGeom prst="rect">
            <a:avLst/>
          </a:prstGeom>
        </p:spPr>
      </p:pic>
      <p:sp>
        <p:nvSpPr>
          <p:cNvPr id="7" name="Sous-titre 2">
            <a:extLst>
              <a:ext uri="{FF2B5EF4-FFF2-40B4-BE49-F238E27FC236}">
                <a16:creationId xmlns:a16="http://schemas.microsoft.com/office/drawing/2014/main" id="{F3407E86-AA6E-9348-37EF-B5EC40C24E7C}"/>
              </a:ext>
            </a:extLst>
          </p:cNvPr>
          <p:cNvSpPr txBox="1">
            <a:spLocks/>
          </p:cNvSpPr>
          <p:nvPr/>
        </p:nvSpPr>
        <p:spPr>
          <a:xfrm>
            <a:off x="829817" y="4721932"/>
            <a:ext cx="10532365" cy="15122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200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BE" sz="6000" b="1" dirty="0">
                <a:solidFill>
                  <a:schemeClr val="accent2">
                    <a:lumMod val="75000"/>
                  </a:schemeClr>
                </a:solidFill>
              </a:rPr>
              <a:t>Canterbury</a:t>
            </a:r>
            <a:br>
              <a:rPr lang="fr-BE" sz="60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fr-BE" sz="3600" b="1">
                <a:solidFill>
                  <a:schemeClr val="accent2">
                    <a:lumMod val="75000"/>
                  </a:schemeClr>
                </a:solidFill>
              </a:rPr>
              <a:t>midWEEK</a:t>
            </a:r>
            <a:r>
              <a:rPr lang="fr-BE" sz="3600" b="1" dirty="0">
                <a:solidFill>
                  <a:schemeClr val="accent2">
                    <a:lumMod val="75000"/>
                  </a:schemeClr>
                </a:solidFill>
              </a:rPr>
              <a:t> 5 </a:t>
            </a:r>
            <a:r>
              <a:rPr lang="fr-BE" sz="3600" b="1" dirty="0" err="1">
                <a:solidFill>
                  <a:schemeClr val="accent2">
                    <a:lumMod val="75000"/>
                  </a:schemeClr>
                </a:solidFill>
              </a:rPr>
              <a:t>dagen</a:t>
            </a:r>
            <a:endParaRPr lang="fr-BE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6FFA42E5-7D79-F7FC-A5ED-F3C0910B0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44664" y="5410199"/>
            <a:ext cx="523336" cy="365125"/>
          </a:xfrm>
        </p:spPr>
        <p:txBody>
          <a:bodyPr/>
          <a:lstStyle/>
          <a:p>
            <a:fld id="{6D22F896-40B5-4ADD-8801-0D06FADFA095}" type="slidenum">
              <a:rPr lang="en-US" sz="2000" b="1" smtClean="0"/>
              <a:t>1</a:t>
            </a:fld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9861182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06F731-8B3C-B338-62A6-CE74DBF01A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F4406991-7365-8C9C-E095-D17BB9699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1553" y="298306"/>
            <a:ext cx="8504956" cy="626138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3A02DB2-FA86-4F4A-E2D8-63EC55177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1365" y="298306"/>
            <a:ext cx="8645332" cy="821267"/>
          </a:xfrm>
        </p:spPr>
        <p:txBody>
          <a:bodyPr>
            <a:normAutofit/>
          </a:bodyPr>
          <a:lstStyle/>
          <a:p>
            <a:pPr algn="ctr"/>
            <a:r>
              <a:rPr lang="fr-BE" sz="4800" b="1" u="sng" dirty="0">
                <a:solidFill>
                  <a:schemeClr val="bg1"/>
                </a:solidFill>
              </a:rPr>
              <a:t>Dag 2: Canterbury centrum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02A94BE-A071-8601-E77E-96A772034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z="2000" b="1" smtClean="0"/>
              <a:t>10</a:t>
            </a:fld>
            <a:endParaRPr lang="en-US" sz="2000" b="1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FA85830-7BE2-C086-FA14-ACD659222080}"/>
              </a:ext>
            </a:extLst>
          </p:cNvPr>
          <p:cNvSpPr txBox="1"/>
          <p:nvPr/>
        </p:nvSpPr>
        <p:spPr>
          <a:xfrm>
            <a:off x="6385320" y="5851808"/>
            <a:ext cx="3961189" cy="70788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4000" b="1" dirty="0" err="1">
                <a:solidFill>
                  <a:schemeClr val="bg1"/>
                </a:solidFill>
              </a:rPr>
              <a:t>Eten</a:t>
            </a:r>
            <a:r>
              <a:rPr lang="fr-BE" sz="4000" b="1" dirty="0">
                <a:solidFill>
                  <a:schemeClr val="bg1"/>
                </a:solidFill>
              </a:rPr>
              <a:t> </a:t>
            </a:r>
            <a:r>
              <a:rPr lang="fr-BE" sz="4000" b="1" dirty="0" err="1">
                <a:solidFill>
                  <a:schemeClr val="bg1"/>
                </a:solidFill>
              </a:rPr>
              <a:t>restaurantje</a:t>
            </a:r>
            <a:r>
              <a:rPr lang="fr-BE" sz="4000" b="1" dirty="0">
                <a:solidFill>
                  <a:schemeClr val="bg1"/>
                </a:solidFill>
              </a:rPr>
              <a:t> </a:t>
            </a:r>
            <a:r>
              <a:rPr lang="fr-BE" sz="1000" b="1" dirty="0">
                <a:solidFill>
                  <a:schemeClr val="bg1"/>
                </a:solidFill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18421746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114E80-F003-78D9-55A3-682D706B7B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B50B87E-5A2D-F5D0-E990-079EA8CBAD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947" y="652999"/>
            <a:ext cx="9154105" cy="5552002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8AA97EE-053D-DF1C-2340-BE0C0CBCA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z="2000" b="1" smtClean="0"/>
              <a:t>11</a:t>
            </a:fld>
            <a:endParaRPr lang="en-US" sz="2000" b="1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F90472B-4FC3-7222-503A-1384C25C083A}"/>
              </a:ext>
            </a:extLst>
          </p:cNvPr>
          <p:cNvSpPr txBox="1"/>
          <p:nvPr/>
        </p:nvSpPr>
        <p:spPr>
          <a:xfrm>
            <a:off x="4065435" y="5457259"/>
            <a:ext cx="6607617" cy="76944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4400" b="1" dirty="0">
                <a:solidFill>
                  <a:schemeClr val="bg1"/>
                </a:solidFill>
              </a:rPr>
              <a:t>DAG 3: Canterbury </a:t>
            </a:r>
            <a:r>
              <a:rPr lang="fr-BE" sz="4400" b="1" dirty="0" err="1">
                <a:solidFill>
                  <a:schemeClr val="bg1"/>
                </a:solidFill>
              </a:rPr>
              <a:t>Punting</a:t>
            </a:r>
            <a:endParaRPr lang="fr-BE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9980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DB634C-0D9A-15CD-D783-23C4B9EB4F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A70664A7-2E17-CA59-C59B-E3016947D4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1365" y="621151"/>
            <a:ext cx="8645332" cy="573243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ADD7D2F-A3BF-94B1-6E24-25387F2FC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1365" y="495392"/>
            <a:ext cx="8645332" cy="821267"/>
          </a:xfrm>
        </p:spPr>
        <p:txBody>
          <a:bodyPr>
            <a:normAutofit/>
          </a:bodyPr>
          <a:lstStyle/>
          <a:p>
            <a:pPr algn="ctr"/>
            <a:r>
              <a:rPr lang="fr-BE" sz="4800" b="1" u="sng" dirty="0"/>
              <a:t>Dag 3: </a:t>
            </a:r>
            <a:r>
              <a:rPr lang="fr-BE" sz="4800" b="1" u="sng" dirty="0" err="1"/>
              <a:t>terrasje</a:t>
            </a:r>
            <a:r>
              <a:rPr lang="fr-BE" sz="4800" b="1" u="sng" dirty="0"/>
              <a:t> Canterbury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B26E940-DBEC-3BCC-2820-CF174DE47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z="2000" b="1" smtClean="0"/>
              <a:t>12</a:t>
            </a:fld>
            <a:endParaRPr lang="en-US" sz="2000" b="1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5093005-784B-322C-A191-D98D39430FA9}"/>
              </a:ext>
            </a:extLst>
          </p:cNvPr>
          <p:cNvSpPr txBox="1"/>
          <p:nvPr/>
        </p:nvSpPr>
        <p:spPr>
          <a:xfrm>
            <a:off x="1771365" y="5654722"/>
            <a:ext cx="5291579" cy="70788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4000" b="1" dirty="0" err="1">
                <a:solidFill>
                  <a:schemeClr val="bg1"/>
                </a:solidFill>
              </a:rPr>
              <a:t>Hapje</a:t>
            </a:r>
            <a:r>
              <a:rPr lang="fr-BE" sz="4000" b="1" dirty="0">
                <a:solidFill>
                  <a:schemeClr val="bg1"/>
                </a:solidFill>
              </a:rPr>
              <a:t> &amp; </a:t>
            </a:r>
            <a:r>
              <a:rPr lang="fr-BE" sz="4000" b="1" dirty="0" err="1">
                <a:solidFill>
                  <a:schemeClr val="bg1"/>
                </a:solidFill>
              </a:rPr>
              <a:t>Drankje</a:t>
            </a:r>
            <a:r>
              <a:rPr lang="fr-BE" sz="4000" b="1" dirty="0">
                <a:solidFill>
                  <a:schemeClr val="bg1"/>
                </a:solidFill>
              </a:rPr>
              <a:t> Terras </a:t>
            </a:r>
            <a:r>
              <a:rPr lang="fr-BE" sz="1000" b="1" dirty="0">
                <a:solidFill>
                  <a:schemeClr val="bg1"/>
                </a:solidFill>
              </a:rPr>
              <a:t>()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92CD149-8AC5-5F18-D3F9-C11D24B36546}"/>
              </a:ext>
            </a:extLst>
          </p:cNvPr>
          <p:cNvSpPr txBox="1"/>
          <p:nvPr/>
        </p:nvSpPr>
        <p:spPr>
          <a:xfrm>
            <a:off x="7968006" y="5039169"/>
            <a:ext cx="2448691" cy="132343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4000" b="1" dirty="0" err="1">
                <a:solidFill>
                  <a:schemeClr val="bg1"/>
                </a:solidFill>
              </a:rPr>
              <a:t>Wandeling</a:t>
            </a:r>
            <a:r>
              <a:rPr lang="fr-BE" sz="4000" b="1" dirty="0">
                <a:solidFill>
                  <a:schemeClr val="bg1"/>
                </a:solidFill>
              </a:rPr>
              <a:t> Centrum </a:t>
            </a:r>
            <a:r>
              <a:rPr lang="fr-BE" sz="1000" b="1" dirty="0">
                <a:solidFill>
                  <a:schemeClr val="bg1"/>
                </a:solidFill>
              </a:rPr>
              <a:t>(t)</a:t>
            </a:r>
          </a:p>
        </p:txBody>
      </p:sp>
    </p:spTree>
    <p:extLst>
      <p:ext uri="{BB962C8B-B14F-4D97-AF65-F5344CB8AC3E}">
        <p14:creationId xmlns:p14="http://schemas.microsoft.com/office/powerpoint/2010/main" val="13359987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7BCE41-44A9-79E5-E9FC-1C02753937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4AF8884-B705-C022-801C-59250AE864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28" y="609601"/>
            <a:ext cx="8362893" cy="5593601"/>
          </a:xfrm>
          <a:prstGeom prst="rect">
            <a:avLst/>
          </a:prstGeom>
        </p:spPr>
      </p:pic>
      <p:sp>
        <p:nvSpPr>
          <p:cNvPr id="8" name="Titre 7">
            <a:extLst>
              <a:ext uri="{FF2B5EF4-FFF2-40B4-BE49-F238E27FC236}">
                <a16:creationId xmlns:a16="http://schemas.microsoft.com/office/drawing/2014/main" id="{582DD9E6-A817-1F7B-9B50-95AC3CBF4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3426" y="5604997"/>
            <a:ext cx="6152895" cy="556554"/>
          </a:xfrm>
        </p:spPr>
        <p:txBody>
          <a:bodyPr>
            <a:normAutofit fontScale="90000"/>
          </a:bodyPr>
          <a:lstStyle/>
          <a:p>
            <a:pPr algn="ctr"/>
            <a:r>
              <a:rPr lang="fr-BE" b="1" dirty="0"/>
              <a:t>DAG 3: </a:t>
            </a:r>
            <a:r>
              <a:rPr lang="fr-BE" b="1" dirty="0" err="1"/>
              <a:t>trein</a:t>
            </a:r>
            <a:r>
              <a:rPr lang="fr-BE" b="1" dirty="0"/>
              <a:t> </a:t>
            </a:r>
            <a:r>
              <a:rPr lang="fr-BE" b="1" dirty="0" err="1"/>
              <a:t>naar</a:t>
            </a:r>
            <a:r>
              <a:rPr lang="fr-BE" b="1" dirty="0"/>
              <a:t> </a:t>
            </a:r>
            <a:r>
              <a:rPr lang="fr-BE" b="1" dirty="0" err="1"/>
              <a:t>Chilham</a:t>
            </a:r>
            <a:endParaRPr lang="fr-BE" b="1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BB60A3ED-6DD6-3D87-B5D0-E1192B28C9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2359" y="6040722"/>
            <a:ext cx="9667280" cy="556554"/>
          </a:xfrm>
        </p:spPr>
        <p:txBody>
          <a:bodyPr>
            <a:normAutofit fontScale="85000" lnSpcReduction="20000"/>
          </a:bodyPr>
          <a:lstStyle/>
          <a:p>
            <a:endParaRPr lang="fr-BE" sz="1600" b="1" dirty="0">
              <a:solidFill>
                <a:schemeClr val="bg1"/>
              </a:solidFill>
            </a:endParaRPr>
          </a:p>
          <a:p>
            <a:pPr algn="ctr"/>
            <a:r>
              <a:rPr lang="fr-BE" sz="1600" b="1" dirty="0">
                <a:solidFill>
                  <a:schemeClr val="bg1"/>
                </a:solidFill>
              </a:rPr>
              <a:t>9 </a:t>
            </a:r>
            <a:r>
              <a:rPr lang="fr-BE" sz="1600" b="1" dirty="0" err="1">
                <a:solidFill>
                  <a:schemeClr val="bg1"/>
                </a:solidFill>
              </a:rPr>
              <a:t>minuten</a:t>
            </a:r>
            <a:r>
              <a:rPr lang="fr-BE" sz="1600" b="1" dirty="0">
                <a:solidFill>
                  <a:schemeClr val="bg1"/>
                </a:solidFill>
              </a:rPr>
              <a:t> rit, </a:t>
            </a:r>
            <a:r>
              <a:rPr lang="fr-BE" sz="1600" b="1" dirty="0" err="1">
                <a:solidFill>
                  <a:schemeClr val="bg1"/>
                </a:solidFill>
              </a:rPr>
              <a:t>ieder</a:t>
            </a:r>
            <a:r>
              <a:rPr lang="fr-BE" sz="1600" b="1" dirty="0">
                <a:solidFill>
                  <a:schemeClr val="bg1"/>
                </a:solidFill>
              </a:rPr>
              <a:t> </a:t>
            </a:r>
            <a:r>
              <a:rPr lang="fr-BE" sz="1600" b="1" dirty="0" err="1">
                <a:solidFill>
                  <a:schemeClr val="bg1"/>
                </a:solidFill>
              </a:rPr>
              <a:t>uur</a:t>
            </a:r>
            <a:r>
              <a:rPr lang="fr-BE" sz="1600" b="1" dirty="0">
                <a:solidFill>
                  <a:schemeClr val="bg1"/>
                </a:solidFill>
              </a:rPr>
              <a:t> </a:t>
            </a:r>
            <a:r>
              <a:rPr lang="fr-BE" sz="1600" b="1" dirty="0" err="1">
                <a:solidFill>
                  <a:schemeClr val="bg1"/>
                </a:solidFill>
              </a:rPr>
              <a:t>trein</a:t>
            </a:r>
            <a:endParaRPr lang="fr-BE" sz="1600" b="1" dirty="0">
              <a:solidFill>
                <a:schemeClr val="bg1"/>
              </a:solidFill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2DA3614-7F5D-6E70-5B7F-74B0292C0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z="2000" b="1" smtClean="0"/>
              <a:t>13</a:t>
            </a:fld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1662081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9E89D5-912D-6922-55BE-5685397898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AAC95A5C-48CE-2264-A1FB-6B52842912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7487" y="2723073"/>
            <a:ext cx="8079923" cy="3160202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41CF1E8-5DD6-C279-23E9-8CDFB1AD4E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9488" y="671893"/>
            <a:ext cx="3644821" cy="412758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9134412-3DA4-8CD6-B869-6BA92092D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4309" y="1099117"/>
            <a:ext cx="6113101" cy="821267"/>
          </a:xfrm>
        </p:spPr>
        <p:txBody>
          <a:bodyPr>
            <a:normAutofit/>
          </a:bodyPr>
          <a:lstStyle/>
          <a:p>
            <a:pPr algn="ctr"/>
            <a:r>
              <a:rPr lang="fr-BE" sz="4800" b="1" u="sng" dirty="0">
                <a:solidFill>
                  <a:schemeClr val="bg1"/>
                </a:solidFill>
              </a:rPr>
              <a:t>Dag 3: </a:t>
            </a:r>
            <a:r>
              <a:rPr lang="fr-BE" sz="4800" b="1" u="sng" dirty="0" err="1">
                <a:solidFill>
                  <a:schemeClr val="bg1"/>
                </a:solidFill>
              </a:rPr>
              <a:t>Chilham</a:t>
            </a:r>
            <a:r>
              <a:rPr lang="fr-BE" sz="4800" b="1" u="sng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7221AE5-1433-500E-29D9-F9717FD4A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z="2000" b="1" smtClean="0"/>
              <a:t>14</a:t>
            </a:fld>
            <a:endParaRPr lang="en-US" sz="2000" b="1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441885B-161F-48C1-E840-B564C4FADBAF}"/>
              </a:ext>
            </a:extLst>
          </p:cNvPr>
          <p:cNvSpPr txBox="1"/>
          <p:nvPr/>
        </p:nvSpPr>
        <p:spPr>
          <a:xfrm>
            <a:off x="3016933" y="649716"/>
            <a:ext cx="1917376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2000" b="1" dirty="0" err="1">
                <a:solidFill>
                  <a:schemeClr val="bg1"/>
                </a:solidFill>
              </a:rPr>
              <a:t>Chilham</a:t>
            </a:r>
            <a:r>
              <a:rPr lang="fr-BE" sz="2000" b="1" dirty="0">
                <a:solidFill>
                  <a:schemeClr val="bg1"/>
                </a:solidFill>
              </a:rPr>
              <a:t> </a:t>
            </a:r>
            <a:r>
              <a:rPr lang="fr-BE" sz="2000" b="1" dirty="0" err="1">
                <a:solidFill>
                  <a:schemeClr val="bg1"/>
                </a:solidFill>
              </a:rPr>
              <a:t>dorp</a:t>
            </a:r>
            <a:r>
              <a:rPr lang="fr-BE" sz="2000" b="1" dirty="0">
                <a:solidFill>
                  <a:schemeClr val="bg1"/>
                </a:solidFill>
              </a:rPr>
              <a:t> </a:t>
            </a:r>
            <a:r>
              <a:rPr lang="fr-BE" sz="1000" b="1" dirty="0">
                <a:solidFill>
                  <a:schemeClr val="bg1"/>
                </a:solidFill>
              </a:rPr>
              <a:t>()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5F1A51C-5AA0-DB5F-F284-4EAC70A96E05}"/>
              </a:ext>
            </a:extLst>
          </p:cNvPr>
          <p:cNvSpPr txBox="1"/>
          <p:nvPr/>
        </p:nvSpPr>
        <p:spPr>
          <a:xfrm>
            <a:off x="4934309" y="2673782"/>
            <a:ext cx="6113100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2000" b="1" dirty="0" err="1">
                <a:solidFill>
                  <a:schemeClr val="bg1"/>
                </a:solidFill>
              </a:rPr>
              <a:t>Chilham</a:t>
            </a:r>
            <a:r>
              <a:rPr lang="fr-BE" sz="2000" b="1" dirty="0">
                <a:solidFill>
                  <a:schemeClr val="bg1"/>
                </a:solidFill>
              </a:rPr>
              <a:t> Castle </a:t>
            </a:r>
            <a:r>
              <a:rPr lang="fr-BE" sz="1000" b="1" dirty="0">
                <a:solidFill>
                  <a:schemeClr val="bg1"/>
                </a:solidFill>
              </a:rPr>
              <a:t>(</a:t>
            </a:r>
            <a:r>
              <a:rPr lang="fr-BE" sz="1000" b="1" dirty="0" err="1">
                <a:solidFill>
                  <a:schemeClr val="bg1"/>
                </a:solidFill>
              </a:rPr>
              <a:t>Woensdag</a:t>
            </a:r>
            <a:r>
              <a:rPr lang="fr-BE" sz="1000" b="1" dirty="0">
                <a:solidFill>
                  <a:schemeClr val="bg1"/>
                </a:solidFill>
              </a:rPr>
              <a:t> + </a:t>
            </a:r>
            <a:r>
              <a:rPr lang="fr-BE" sz="1000" b="1" dirty="0" err="1">
                <a:solidFill>
                  <a:schemeClr val="bg1"/>
                </a:solidFill>
              </a:rPr>
              <a:t>Donderdag</a:t>
            </a:r>
            <a:r>
              <a:rPr lang="fr-BE" sz="1000" b="1" dirty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72040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E9AA83-697F-9E13-E3DF-62FBF0EB2F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375BF0B-F2E3-69BC-7B1B-BD43BB0D87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581" y="527085"/>
            <a:ext cx="8774835" cy="5803829"/>
          </a:xfrm>
          <a:prstGeom prst="rect">
            <a:avLst/>
          </a:prstGeom>
        </p:spPr>
      </p:pic>
      <p:sp>
        <p:nvSpPr>
          <p:cNvPr id="8" name="Titre 7">
            <a:extLst>
              <a:ext uri="{FF2B5EF4-FFF2-40B4-BE49-F238E27FC236}">
                <a16:creationId xmlns:a16="http://schemas.microsoft.com/office/drawing/2014/main" id="{76CFC27D-185D-CFC8-C9D6-BB34821D6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0521" y="527085"/>
            <a:ext cx="6152895" cy="556554"/>
          </a:xfrm>
        </p:spPr>
        <p:txBody>
          <a:bodyPr>
            <a:normAutofit fontScale="90000"/>
          </a:bodyPr>
          <a:lstStyle/>
          <a:p>
            <a:pPr algn="ctr"/>
            <a:r>
              <a:rPr lang="fr-BE" b="1" dirty="0"/>
              <a:t>DAG 3: </a:t>
            </a:r>
            <a:r>
              <a:rPr lang="fr-BE" b="1" dirty="0" err="1"/>
              <a:t>trein</a:t>
            </a:r>
            <a:r>
              <a:rPr lang="fr-BE" b="1" dirty="0"/>
              <a:t> </a:t>
            </a:r>
            <a:r>
              <a:rPr lang="fr-BE" b="1" dirty="0" err="1"/>
              <a:t>naar</a:t>
            </a:r>
            <a:r>
              <a:rPr lang="fr-BE" b="1" dirty="0"/>
              <a:t> Canterbury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29483F91-38DA-23CF-3131-B257DE45ED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2359" y="6040722"/>
            <a:ext cx="9667280" cy="556554"/>
          </a:xfrm>
        </p:spPr>
        <p:txBody>
          <a:bodyPr>
            <a:normAutofit fontScale="85000" lnSpcReduction="20000"/>
          </a:bodyPr>
          <a:lstStyle/>
          <a:p>
            <a:endParaRPr lang="fr-BE" sz="1600" b="1" dirty="0">
              <a:solidFill>
                <a:schemeClr val="bg1"/>
              </a:solidFill>
            </a:endParaRPr>
          </a:p>
          <a:p>
            <a:pPr algn="ctr"/>
            <a:r>
              <a:rPr lang="fr-BE" sz="1600" b="1" dirty="0">
                <a:solidFill>
                  <a:schemeClr val="bg1"/>
                </a:solidFill>
              </a:rPr>
              <a:t>9 </a:t>
            </a:r>
            <a:r>
              <a:rPr lang="fr-BE" sz="1600" b="1" dirty="0" err="1">
                <a:solidFill>
                  <a:schemeClr val="bg1"/>
                </a:solidFill>
              </a:rPr>
              <a:t>minuten</a:t>
            </a:r>
            <a:r>
              <a:rPr lang="fr-BE" sz="1600" b="1" dirty="0">
                <a:solidFill>
                  <a:schemeClr val="bg1"/>
                </a:solidFill>
              </a:rPr>
              <a:t> rit, </a:t>
            </a:r>
            <a:r>
              <a:rPr lang="fr-BE" sz="1600" b="1" dirty="0" err="1">
                <a:solidFill>
                  <a:schemeClr val="bg1"/>
                </a:solidFill>
              </a:rPr>
              <a:t>ieder</a:t>
            </a:r>
            <a:r>
              <a:rPr lang="fr-BE" sz="1600" b="1" dirty="0">
                <a:solidFill>
                  <a:schemeClr val="bg1"/>
                </a:solidFill>
              </a:rPr>
              <a:t> </a:t>
            </a:r>
            <a:r>
              <a:rPr lang="fr-BE" sz="1600" b="1" dirty="0" err="1">
                <a:solidFill>
                  <a:schemeClr val="bg1"/>
                </a:solidFill>
              </a:rPr>
              <a:t>uur</a:t>
            </a:r>
            <a:r>
              <a:rPr lang="fr-BE" sz="1600" b="1" dirty="0">
                <a:solidFill>
                  <a:schemeClr val="bg1"/>
                </a:solidFill>
              </a:rPr>
              <a:t> </a:t>
            </a:r>
            <a:r>
              <a:rPr lang="fr-BE" sz="1600" b="1" dirty="0" err="1">
                <a:solidFill>
                  <a:schemeClr val="bg1"/>
                </a:solidFill>
              </a:rPr>
              <a:t>trein</a:t>
            </a:r>
            <a:endParaRPr lang="fr-BE" sz="1600" b="1" dirty="0">
              <a:solidFill>
                <a:schemeClr val="bg1"/>
              </a:solidFill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13A3F15-ADC4-00BC-B8E2-BCCB65C30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z="2000" b="1" smtClean="0"/>
              <a:t>15</a:t>
            </a:fld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7709449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43D206-B8CE-BA31-9062-22B24DF3E1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244B80B1-2EB0-5D72-273C-A2C00E26F4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1553" y="298306"/>
            <a:ext cx="8504956" cy="626138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092B638-78F8-3871-96E8-14C5D4F56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1365" y="298306"/>
            <a:ext cx="8645332" cy="821267"/>
          </a:xfrm>
        </p:spPr>
        <p:txBody>
          <a:bodyPr>
            <a:normAutofit/>
          </a:bodyPr>
          <a:lstStyle/>
          <a:p>
            <a:pPr algn="ctr"/>
            <a:r>
              <a:rPr lang="fr-BE" sz="4800" b="1" u="sng" dirty="0">
                <a:solidFill>
                  <a:schemeClr val="bg1"/>
                </a:solidFill>
              </a:rPr>
              <a:t>Dag 3: Canterbury centrum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8E6D5A4-2911-B2BF-3140-57A3CF229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z="2000" b="1" smtClean="0"/>
              <a:t>16</a:t>
            </a:fld>
            <a:endParaRPr lang="en-US" sz="2000" b="1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4301A66-95F4-2ED3-71EB-64F4BEC5B860}"/>
              </a:ext>
            </a:extLst>
          </p:cNvPr>
          <p:cNvSpPr txBox="1"/>
          <p:nvPr/>
        </p:nvSpPr>
        <p:spPr>
          <a:xfrm>
            <a:off x="6385320" y="5851808"/>
            <a:ext cx="3961189" cy="70788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4000" b="1" dirty="0" err="1">
                <a:solidFill>
                  <a:schemeClr val="bg1"/>
                </a:solidFill>
              </a:rPr>
              <a:t>Eten</a:t>
            </a:r>
            <a:r>
              <a:rPr lang="fr-BE" sz="4000" b="1" dirty="0">
                <a:solidFill>
                  <a:schemeClr val="bg1"/>
                </a:solidFill>
              </a:rPr>
              <a:t> </a:t>
            </a:r>
            <a:r>
              <a:rPr lang="fr-BE" sz="4000" b="1" dirty="0" err="1">
                <a:solidFill>
                  <a:schemeClr val="bg1"/>
                </a:solidFill>
              </a:rPr>
              <a:t>restaurantje</a:t>
            </a:r>
            <a:r>
              <a:rPr lang="fr-BE" sz="4000" b="1" dirty="0">
                <a:solidFill>
                  <a:schemeClr val="bg1"/>
                </a:solidFill>
              </a:rPr>
              <a:t> </a:t>
            </a:r>
            <a:r>
              <a:rPr lang="fr-BE" sz="1000" b="1" dirty="0">
                <a:solidFill>
                  <a:schemeClr val="bg1"/>
                </a:solidFill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8326089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3DF11A-0B91-9E2F-681B-E6C88E8D6D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CF0B175D-2094-E33B-57FD-DEAD79ABCD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5801" y="4001481"/>
            <a:ext cx="2210435" cy="186880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B889640-68A9-CDB3-229D-804DA06300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8823" y="609601"/>
            <a:ext cx="4151616" cy="417068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81719C3-EA24-9BBE-D7F3-B392DC4FBE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4590" y="4009736"/>
            <a:ext cx="3331210" cy="186055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796AC6C-48DB-ACDE-0DD0-3AE97F999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4590" y="1550171"/>
            <a:ext cx="5394233" cy="1298093"/>
          </a:xfrm>
        </p:spPr>
        <p:txBody>
          <a:bodyPr>
            <a:normAutofit fontScale="90000"/>
          </a:bodyPr>
          <a:lstStyle/>
          <a:p>
            <a:pPr algn="ctr"/>
            <a:r>
              <a:rPr lang="fr-BE" sz="4800" b="1" u="sng" dirty="0">
                <a:solidFill>
                  <a:schemeClr val="bg1"/>
                </a:solidFill>
              </a:rPr>
              <a:t>Dag 4: </a:t>
            </a:r>
            <a:br>
              <a:rPr lang="fr-BE" sz="4800" b="1" u="sng" dirty="0">
                <a:solidFill>
                  <a:schemeClr val="bg1"/>
                </a:solidFill>
              </a:rPr>
            </a:br>
            <a:r>
              <a:rPr lang="fr-BE" sz="4800" b="1" u="sng" dirty="0">
                <a:solidFill>
                  <a:schemeClr val="bg1"/>
                </a:solidFill>
              </a:rPr>
              <a:t>Canterbury.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9D10844-C240-836E-1B36-C31C54488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z="2000" b="1" smtClean="0"/>
              <a:t>17</a:t>
            </a:fld>
            <a:endParaRPr lang="en-US" sz="2000" b="1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9138A11-CF2F-CF3A-9623-043BD45E0DF6}"/>
              </a:ext>
            </a:extLst>
          </p:cNvPr>
          <p:cNvSpPr txBox="1"/>
          <p:nvPr/>
        </p:nvSpPr>
        <p:spPr>
          <a:xfrm>
            <a:off x="7737894" y="609601"/>
            <a:ext cx="2952545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</a:rPr>
              <a:t>Eastbrigde</a:t>
            </a:r>
            <a:r>
              <a:rPr lang="en-GB" sz="2000" b="1" dirty="0">
                <a:solidFill>
                  <a:schemeClr val="bg1"/>
                </a:solidFill>
              </a:rPr>
              <a:t> Hospital</a:t>
            </a:r>
            <a:r>
              <a:rPr lang="fr-BE" sz="2000" b="1" dirty="0">
                <a:solidFill>
                  <a:schemeClr val="bg1"/>
                </a:solidFill>
              </a:rPr>
              <a:t> </a:t>
            </a:r>
            <a:r>
              <a:rPr lang="fr-BE" sz="1000" b="1" dirty="0">
                <a:solidFill>
                  <a:schemeClr val="bg1"/>
                </a:solidFill>
              </a:rPr>
              <a:t>(Museum)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5F6F2A6-DDFF-DD5B-7782-336C70CF03AE}"/>
              </a:ext>
            </a:extLst>
          </p:cNvPr>
          <p:cNvSpPr txBox="1"/>
          <p:nvPr/>
        </p:nvSpPr>
        <p:spPr>
          <a:xfrm>
            <a:off x="3166660" y="5483164"/>
            <a:ext cx="3519576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2000" b="1" dirty="0">
                <a:solidFill>
                  <a:schemeClr val="bg1"/>
                </a:solidFill>
              </a:rPr>
              <a:t>St </a:t>
            </a:r>
            <a:r>
              <a:rPr lang="fr-BE" sz="2000" b="1" dirty="0" err="1">
                <a:solidFill>
                  <a:schemeClr val="bg1"/>
                </a:solidFill>
              </a:rPr>
              <a:t>Augustine’s</a:t>
            </a:r>
            <a:r>
              <a:rPr lang="fr-BE" sz="2000" b="1" dirty="0">
                <a:solidFill>
                  <a:schemeClr val="bg1"/>
                </a:solidFill>
              </a:rPr>
              <a:t> Abbey </a:t>
            </a:r>
            <a:r>
              <a:rPr lang="fr-BE" sz="1000" b="1" dirty="0">
                <a:solidFill>
                  <a:schemeClr val="bg1"/>
                </a:solidFill>
              </a:rPr>
              <a:t>(Ruine &amp; Museum)</a:t>
            </a:r>
          </a:p>
        </p:txBody>
      </p:sp>
    </p:spTree>
    <p:extLst>
      <p:ext uri="{BB962C8B-B14F-4D97-AF65-F5344CB8AC3E}">
        <p14:creationId xmlns:p14="http://schemas.microsoft.com/office/powerpoint/2010/main" val="458063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4EA784-3054-DDFC-1DCA-A67A2F134E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6AE719D-1240-CC59-68B0-A62630613C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28" y="609601"/>
            <a:ext cx="8362893" cy="5593601"/>
          </a:xfrm>
          <a:prstGeom prst="rect">
            <a:avLst/>
          </a:prstGeom>
        </p:spPr>
      </p:pic>
      <p:sp>
        <p:nvSpPr>
          <p:cNvPr id="8" name="Titre 7">
            <a:extLst>
              <a:ext uri="{FF2B5EF4-FFF2-40B4-BE49-F238E27FC236}">
                <a16:creationId xmlns:a16="http://schemas.microsoft.com/office/drawing/2014/main" id="{85FC8220-80D1-0687-6849-7328DB689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5842" y="5604997"/>
            <a:ext cx="6670479" cy="556554"/>
          </a:xfrm>
        </p:spPr>
        <p:txBody>
          <a:bodyPr>
            <a:normAutofit fontScale="90000"/>
          </a:bodyPr>
          <a:lstStyle/>
          <a:p>
            <a:pPr algn="ctr"/>
            <a:r>
              <a:rPr lang="fr-BE" b="1" dirty="0"/>
              <a:t>DAG 4: </a:t>
            </a:r>
            <a:r>
              <a:rPr lang="fr-BE" b="1" dirty="0" err="1"/>
              <a:t>trein</a:t>
            </a:r>
            <a:r>
              <a:rPr lang="fr-BE" b="1" dirty="0"/>
              <a:t> </a:t>
            </a:r>
            <a:r>
              <a:rPr lang="fr-BE" b="1" dirty="0" err="1"/>
              <a:t>naar</a:t>
            </a:r>
            <a:r>
              <a:rPr lang="fr-BE" b="1" dirty="0"/>
              <a:t> </a:t>
            </a:r>
            <a:r>
              <a:rPr lang="fr-BE" b="1" dirty="0" err="1"/>
              <a:t>Broadstairs</a:t>
            </a:r>
            <a:endParaRPr lang="fr-BE" b="1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0A07EF11-A0BB-9CE0-1691-3FB4BB2EA4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2359" y="6040722"/>
            <a:ext cx="9667280" cy="556554"/>
          </a:xfrm>
        </p:spPr>
        <p:txBody>
          <a:bodyPr>
            <a:normAutofit fontScale="85000" lnSpcReduction="20000"/>
          </a:bodyPr>
          <a:lstStyle/>
          <a:p>
            <a:endParaRPr lang="fr-BE" sz="1600" b="1" dirty="0">
              <a:solidFill>
                <a:schemeClr val="bg1"/>
              </a:solidFill>
            </a:endParaRPr>
          </a:p>
          <a:p>
            <a:pPr algn="ctr"/>
            <a:r>
              <a:rPr lang="fr-BE" sz="1600" b="1" dirty="0">
                <a:solidFill>
                  <a:schemeClr val="bg1"/>
                </a:solidFill>
              </a:rPr>
              <a:t>43 </a:t>
            </a:r>
            <a:r>
              <a:rPr lang="fr-BE" sz="1600" b="1" dirty="0" err="1">
                <a:solidFill>
                  <a:schemeClr val="bg1"/>
                </a:solidFill>
              </a:rPr>
              <a:t>minuten</a:t>
            </a:r>
            <a:r>
              <a:rPr lang="fr-BE" sz="1600" b="1" dirty="0">
                <a:solidFill>
                  <a:schemeClr val="bg1"/>
                </a:solidFill>
              </a:rPr>
              <a:t> rit, </a:t>
            </a:r>
            <a:r>
              <a:rPr lang="fr-BE" sz="1600" b="1" dirty="0" err="1">
                <a:solidFill>
                  <a:schemeClr val="bg1"/>
                </a:solidFill>
              </a:rPr>
              <a:t>ieder</a:t>
            </a:r>
            <a:r>
              <a:rPr lang="fr-BE" sz="1600" b="1" dirty="0">
                <a:solidFill>
                  <a:schemeClr val="bg1"/>
                </a:solidFill>
              </a:rPr>
              <a:t> </a:t>
            </a:r>
            <a:r>
              <a:rPr lang="fr-BE" sz="1600" b="1" dirty="0" err="1">
                <a:solidFill>
                  <a:schemeClr val="bg1"/>
                </a:solidFill>
              </a:rPr>
              <a:t>uur</a:t>
            </a:r>
            <a:r>
              <a:rPr lang="fr-BE" sz="1600" b="1" dirty="0">
                <a:solidFill>
                  <a:schemeClr val="bg1"/>
                </a:solidFill>
              </a:rPr>
              <a:t> </a:t>
            </a:r>
            <a:r>
              <a:rPr lang="fr-BE" sz="1600" b="1" dirty="0" err="1">
                <a:solidFill>
                  <a:schemeClr val="bg1"/>
                </a:solidFill>
              </a:rPr>
              <a:t>trein</a:t>
            </a:r>
            <a:endParaRPr lang="fr-BE" sz="1600" b="1" dirty="0">
              <a:solidFill>
                <a:schemeClr val="bg1"/>
              </a:solidFill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E3EB34B-F0E5-3059-ADC9-A0E4FC8A0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z="2000" b="1" smtClean="0"/>
              <a:t>18</a:t>
            </a:fld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9909183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0DE31C-5D57-A5BF-6D9E-3C0A1713AC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9EE8618E-A098-D6E5-4B07-B00E786FBC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8145" y="1941577"/>
            <a:ext cx="4892138" cy="324259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0B13D9C-924B-B2E3-B3FD-2DB1E68133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7742" y="3194827"/>
            <a:ext cx="4544059" cy="295316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3C418E2-BCAB-3332-D572-76B4C6DEF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716" y="623623"/>
            <a:ext cx="10308567" cy="1317954"/>
          </a:xfrm>
        </p:spPr>
        <p:txBody>
          <a:bodyPr>
            <a:normAutofit fontScale="90000"/>
          </a:bodyPr>
          <a:lstStyle/>
          <a:p>
            <a:pPr algn="ctr"/>
            <a:r>
              <a:rPr lang="fr-BE" sz="4800" b="1" u="sng" dirty="0">
                <a:solidFill>
                  <a:schemeClr val="bg1"/>
                </a:solidFill>
              </a:rPr>
              <a:t>Dag 4: </a:t>
            </a:r>
            <a:r>
              <a:rPr lang="fr-BE" sz="4800" b="1" u="sng" dirty="0" err="1">
                <a:solidFill>
                  <a:schemeClr val="bg1"/>
                </a:solidFill>
              </a:rPr>
              <a:t>Broadstairs</a:t>
            </a:r>
            <a:r>
              <a:rPr lang="fr-BE" sz="4800" b="1" u="sng" dirty="0">
                <a:solidFill>
                  <a:schemeClr val="bg1"/>
                </a:solidFill>
              </a:rPr>
              <a:t> - Margate.</a:t>
            </a:r>
            <a:br>
              <a:rPr lang="fr-BE" sz="4800" b="1" u="sng" dirty="0">
                <a:solidFill>
                  <a:schemeClr val="bg1"/>
                </a:solidFill>
              </a:rPr>
            </a:br>
            <a:r>
              <a:rPr lang="fr-BE" sz="4800" b="1" u="sng" dirty="0" err="1">
                <a:solidFill>
                  <a:schemeClr val="bg1"/>
                </a:solidFill>
              </a:rPr>
              <a:t>Dagje</a:t>
            </a:r>
            <a:r>
              <a:rPr lang="fr-BE" sz="4800" b="1" u="sng" dirty="0">
                <a:solidFill>
                  <a:schemeClr val="bg1"/>
                </a:solidFill>
              </a:rPr>
              <a:t> </a:t>
            </a:r>
            <a:r>
              <a:rPr lang="fr-BE" sz="4800" b="1" u="sng" dirty="0" err="1">
                <a:solidFill>
                  <a:schemeClr val="bg1"/>
                </a:solidFill>
              </a:rPr>
              <a:t>aan</a:t>
            </a:r>
            <a:r>
              <a:rPr lang="fr-BE" sz="4800" b="1" u="sng" dirty="0">
                <a:solidFill>
                  <a:schemeClr val="bg1"/>
                </a:solidFill>
              </a:rPr>
              <a:t> </a:t>
            </a:r>
            <a:r>
              <a:rPr lang="fr-BE" sz="4800" b="1" u="sng" dirty="0" err="1">
                <a:solidFill>
                  <a:schemeClr val="bg1"/>
                </a:solidFill>
              </a:rPr>
              <a:t>zee</a:t>
            </a:r>
            <a:endParaRPr lang="fr-BE" sz="4800" b="1" u="sng" dirty="0">
              <a:solidFill>
                <a:schemeClr val="bg1"/>
              </a:solidFill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0909FE7-59EB-59EF-B221-ACECD3529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z="2000" b="1" smtClean="0"/>
              <a:t>19</a:t>
            </a:fld>
            <a:endParaRPr lang="en-US" sz="2000" b="1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95558F3-A5AF-07C3-6AF7-64BDD0DB8E78}"/>
              </a:ext>
            </a:extLst>
          </p:cNvPr>
          <p:cNvSpPr txBox="1"/>
          <p:nvPr/>
        </p:nvSpPr>
        <p:spPr>
          <a:xfrm>
            <a:off x="3493698" y="5747879"/>
            <a:ext cx="2508103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2000" b="1" dirty="0">
                <a:solidFill>
                  <a:schemeClr val="bg1"/>
                </a:solidFill>
              </a:rPr>
              <a:t>Margate </a:t>
            </a:r>
            <a:r>
              <a:rPr lang="fr-BE" sz="1000" b="1" dirty="0">
                <a:solidFill>
                  <a:schemeClr val="bg1"/>
                </a:solidFill>
              </a:rPr>
              <a:t>()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10C4361-6F5E-86AB-83AE-33CED7C5373A}"/>
              </a:ext>
            </a:extLst>
          </p:cNvPr>
          <p:cNvSpPr txBox="1"/>
          <p:nvPr/>
        </p:nvSpPr>
        <p:spPr>
          <a:xfrm>
            <a:off x="6358145" y="4784062"/>
            <a:ext cx="2508103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2000" b="1" dirty="0" err="1">
                <a:solidFill>
                  <a:schemeClr val="bg1"/>
                </a:solidFill>
              </a:rPr>
              <a:t>Broadstairs</a:t>
            </a:r>
            <a:r>
              <a:rPr lang="fr-BE" sz="2000" b="1" dirty="0">
                <a:solidFill>
                  <a:schemeClr val="bg1"/>
                </a:solidFill>
              </a:rPr>
              <a:t> </a:t>
            </a:r>
            <a:r>
              <a:rPr lang="fr-BE" sz="1000" b="1" dirty="0">
                <a:solidFill>
                  <a:schemeClr val="bg1"/>
                </a:solidFill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42202353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0C8911-1C86-5608-7A60-C4E99B7263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B3B99FB5-81DE-3F1A-544B-7FEF340E01DC}"/>
              </a:ext>
            </a:extLst>
          </p:cNvPr>
          <p:cNvSpPr txBox="1"/>
          <p:nvPr/>
        </p:nvSpPr>
        <p:spPr>
          <a:xfrm>
            <a:off x="913757" y="5513714"/>
            <a:ext cx="10364485" cy="70788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4000" b="1" dirty="0">
                <a:solidFill>
                  <a:schemeClr val="bg1"/>
                </a:solidFill>
              </a:rPr>
              <a:t>  </a:t>
            </a:r>
            <a:r>
              <a:rPr lang="fr-BE" sz="4000" b="1" dirty="0" err="1">
                <a:solidFill>
                  <a:schemeClr val="bg1"/>
                </a:solidFill>
              </a:rPr>
              <a:t>Reisweg</a:t>
            </a:r>
            <a:r>
              <a:rPr lang="fr-BE" sz="4000" b="1" dirty="0">
                <a:solidFill>
                  <a:schemeClr val="bg1"/>
                </a:solidFill>
              </a:rPr>
              <a:t> &amp; </a:t>
            </a:r>
            <a:r>
              <a:rPr lang="fr-BE" sz="4000" b="1" dirty="0" err="1">
                <a:solidFill>
                  <a:schemeClr val="bg1"/>
                </a:solidFill>
              </a:rPr>
              <a:t>Bezienswaardigheden</a:t>
            </a:r>
            <a:endParaRPr lang="fr-BE" sz="4000" b="1" dirty="0">
              <a:solidFill>
                <a:schemeClr val="bg1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0579D5D-E02B-E6F7-87B1-863FBB55C5AC}"/>
              </a:ext>
            </a:extLst>
          </p:cNvPr>
          <p:cNvSpPr txBox="1"/>
          <p:nvPr/>
        </p:nvSpPr>
        <p:spPr>
          <a:xfrm>
            <a:off x="1275960" y="4793573"/>
            <a:ext cx="9640071" cy="36933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u="sng" dirty="0">
                <a:solidFill>
                  <a:schemeClr val="bg1"/>
                </a:solidFill>
              </a:rPr>
              <a:t>https://www.google.com/maps/d/edit?mid=1bIMKk4DUFS2ClKQvucoUwr2GLB-FRaY&amp;usp=sharing</a:t>
            </a:r>
            <a:endParaRPr lang="fr-BE" dirty="0">
              <a:solidFill>
                <a:schemeClr val="bg1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D7ED00D-F3EA-DBAA-0EA1-72A0B5B9D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757" y="753485"/>
            <a:ext cx="10364485" cy="368927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FD963C5-8D44-5577-A39A-78D758F430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5902" y="0"/>
            <a:ext cx="5151041" cy="2618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2446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288DEA-102D-B9E2-D092-15A1492C26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50D6CBE2-7B54-2CB5-56D3-FD517CC18A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9992" y="495392"/>
            <a:ext cx="8765688" cy="586721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42F41E0-8A08-AE7A-C4A5-6E3D3BFC8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0170" y="5541339"/>
            <a:ext cx="8645332" cy="821267"/>
          </a:xfrm>
        </p:spPr>
        <p:txBody>
          <a:bodyPr>
            <a:normAutofit/>
          </a:bodyPr>
          <a:lstStyle/>
          <a:p>
            <a:pPr algn="ctr"/>
            <a:r>
              <a:rPr lang="fr-BE" sz="4800" b="1" u="sng" dirty="0"/>
              <a:t>Dag 4: </a:t>
            </a:r>
            <a:r>
              <a:rPr lang="fr-BE" sz="4800" b="1" u="sng" dirty="0" err="1"/>
              <a:t>terrasje</a:t>
            </a:r>
            <a:r>
              <a:rPr lang="fr-BE" sz="4800" b="1" u="sng" dirty="0"/>
              <a:t> Margate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DE24474-C442-EF01-9C64-215CE7EEB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z="2000" b="1" smtClean="0"/>
              <a:t>20</a:t>
            </a:fld>
            <a:endParaRPr lang="en-US" sz="2000" b="1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0727A1D-380D-4B2A-855D-50E2C6E50618}"/>
              </a:ext>
            </a:extLst>
          </p:cNvPr>
          <p:cNvSpPr txBox="1"/>
          <p:nvPr/>
        </p:nvSpPr>
        <p:spPr>
          <a:xfrm>
            <a:off x="1779992" y="495392"/>
            <a:ext cx="5291579" cy="70788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4000" b="1" dirty="0" err="1">
                <a:solidFill>
                  <a:schemeClr val="bg1"/>
                </a:solidFill>
              </a:rPr>
              <a:t>Hapje</a:t>
            </a:r>
            <a:r>
              <a:rPr lang="fr-BE" sz="4000" b="1" dirty="0">
                <a:solidFill>
                  <a:schemeClr val="bg1"/>
                </a:solidFill>
              </a:rPr>
              <a:t> &amp; </a:t>
            </a:r>
            <a:r>
              <a:rPr lang="fr-BE" sz="4000" b="1" dirty="0" err="1">
                <a:solidFill>
                  <a:schemeClr val="bg1"/>
                </a:solidFill>
              </a:rPr>
              <a:t>Drankje</a:t>
            </a:r>
            <a:r>
              <a:rPr lang="fr-BE" sz="4000" b="1" dirty="0">
                <a:solidFill>
                  <a:schemeClr val="bg1"/>
                </a:solidFill>
              </a:rPr>
              <a:t> Terras </a:t>
            </a:r>
            <a:r>
              <a:rPr lang="fr-BE" sz="1000" b="1" dirty="0">
                <a:solidFill>
                  <a:schemeClr val="bg1"/>
                </a:solidFill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1947436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AABA9C-848B-32B4-F205-05A2B4848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395DC2C-22D3-AD43-1BF6-AFD9799AFE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5679" y="260724"/>
            <a:ext cx="7973068" cy="5984088"/>
          </a:xfrm>
          <a:prstGeom prst="rect">
            <a:avLst/>
          </a:prstGeom>
        </p:spPr>
      </p:pic>
      <p:sp>
        <p:nvSpPr>
          <p:cNvPr id="8" name="Titre 7">
            <a:extLst>
              <a:ext uri="{FF2B5EF4-FFF2-40B4-BE49-F238E27FC236}">
                <a16:creationId xmlns:a16="http://schemas.microsoft.com/office/drawing/2014/main" id="{05FACBFD-BB65-D5FA-79E5-C68A352C8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5679" y="5683721"/>
            <a:ext cx="7973068" cy="556554"/>
          </a:xfrm>
        </p:spPr>
        <p:txBody>
          <a:bodyPr>
            <a:normAutofit fontScale="90000"/>
          </a:bodyPr>
          <a:lstStyle/>
          <a:p>
            <a:pPr algn="ctr"/>
            <a:r>
              <a:rPr lang="fr-BE" b="1" dirty="0"/>
              <a:t>DAG 4: </a:t>
            </a:r>
            <a:r>
              <a:rPr lang="fr-BE" b="1" dirty="0" err="1"/>
              <a:t>trein</a:t>
            </a:r>
            <a:r>
              <a:rPr lang="fr-BE" b="1" dirty="0"/>
              <a:t> </a:t>
            </a:r>
            <a:r>
              <a:rPr lang="fr-BE" b="1" dirty="0" err="1"/>
              <a:t>naar</a:t>
            </a:r>
            <a:r>
              <a:rPr lang="fr-BE" b="1" dirty="0"/>
              <a:t> Canterbury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07DF937E-B5CB-4E8F-1228-FA5AC16A51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2359" y="6040722"/>
            <a:ext cx="9667280" cy="556554"/>
          </a:xfrm>
        </p:spPr>
        <p:txBody>
          <a:bodyPr>
            <a:normAutofit fontScale="85000" lnSpcReduction="20000"/>
          </a:bodyPr>
          <a:lstStyle/>
          <a:p>
            <a:endParaRPr lang="fr-BE" sz="1600" b="1" dirty="0">
              <a:solidFill>
                <a:schemeClr val="bg1"/>
              </a:solidFill>
            </a:endParaRPr>
          </a:p>
          <a:p>
            <a:pPr algn="ctr"/>
            <a:r>
              <a:rPr lang="fr-BE" sz="1600" b="1" dirty="0">
                <a:solidFill>
                  <a:schemeClr val="bg1"/>
                </a:solidFill>
              </a:rPr>
              <a:t>43 </a:t>
            </a:r>
            <a:r>
              <a:rPr lang="fr-BE" sz="1600" b="1" dirty="0" err="1">
                <a:solidFill>
                  <a:schemeClr val="bg1"/>
                </a:solidFill>
              </a:rPr>
              <a:t>minuten</a:t>
            </a:r>
            <a:r>
              <a:rPr lang="fr-BE" sz="1600" b="1" dirty="0">
                <a:solidFill>
                  <a:schemeClr val="bg1"/>
                </a:solidFill>
              </a:rPr>
              <a:t> rit, </a:t>
            </a:r>
            <a:r>
              <a:rPr lang="fr-BE" sz="1600" b="1" dirty="0" err="1">
                <a:solidFill>
                  <a:schemeClr val="bg1"/>
                </a:solidFill>
              </a:rPr>
              <a:t>ieder</a:t>
            </a:r>
            <a:r>
              <a:rPr lang="fr-BE" sz="1600" b="1" dirty="0">
                <a:solidFill>
                  <a:schemeClr val="bg1"/>
                </a:solidFill>
              </a:rPr>
              <a:t> </a:t>
            </a:r>
            <a:r>
              <a:rPr lang="fr-BE" sz="1600" b="1" dirty="0" err="1">
                <a:solidFill>
                  <a:schemeClr val="bg1"/>
                </a:solidFill>
              </a:rPr>
              <a:t>uur</a:t>
            </a:r>
            <a:r>
              <a:rPr lang="fr-BE" sz="1600" b="1" dirty="0">
                <a:solidFill>
                  <a:schemeClr val="bg1"/>
                </a:solidFill>
              </a:rPr>
              <a:t> </a:t>
            </a:r>
            <a:r>
              <a:rPr lang="fr-BE" sz="1600" b="1" dirty="0" err="1">
                <a:solidFill>
                  <a:schemeClr val="bg1"/>
                </a:solidFill>
              </a:rPr>
              <a:t>trein</a:t>
            </a:r>
            <a:endParaRPr lang="fr-BE" sz="1600" b="1" dirty="0">
              <a:solidFill>
                <a:schemeClr val="bg1"/>
              </a:solidFill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86F6333-B85C-63AA-748A-A687EAE51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z="2000" b="1" smtClean="0"/>
              <a:t>21</a:t>
            </a:fld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093227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28DDD1-F682-EC8F-1131-08A82AD996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5C59A340-D6C9-17A1-1DDB-5538CDCA4D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1553" y="298306"/>
            <a:ext cx="8504956" cy="626138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E88CDC1-041D-0E05-EF66-4DB722D08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1365" y="298306"/>
            <a:ext cx="8645332" cy="821267"/>
          </a:xfrm>
        </p:spPr>
        <p:txBody>
          <a:bodyPr>
            <a:normAutofit/>
          </a:bodyPr>
          <a:lstStyle/>
          <a:p>
            <a:pPr algn="ctr"/>
            <a:r>
              <a:rPr lang="fr-BE" sz="4800" b="1" u="sng" dirty="0">
                <a:solidFill>
                  <a:schemeClr val="bg1"/>
                </a:solidFill>
              </a:rPr>
              <a:t>Dag 4: Canterbury centrum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B11D26D-4C83-706A-42D3-443EBB9D0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z="2000" b="1" smtClean="0"/>
              <a:t>22</a:t>
            </a:fld>
            <a:endParaRPr lang="en-US" sz="2000" b="1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7395F2E-2102-20F6-BA63-8F3176A019E2}"/>
              </a:ext>
            </a:extLst>
          </p:cNvPr>
          <p:cNvSpPr txBox="1"/>
          <p:nvPr/>
        </p:nvSpPr>
        <p:spPr>
          <a:xfrm>
            <a:off x="6385320" y="5851808"/>
            <a:ext cx="3961189" cy="70788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4000" b="1" dirty="0" err="1">
                <a:solidFill>
                  <a:schemeClr val="bg1"/>
                </a:solidFill>
              </a:rPr>
              <a:t>Eten</a:t>
            </a:r>
            <a:r>
              <a:rPr lang="fr-BE" sz="4000" b="1" dirty="0">
                <a:solidFill>
                  <a:schemeClr val="bg1"/>
                </a:solidFill>
              </a:rPr>
              <a:t> </a:t>
            </a:r>
            <a:r>
              <a:rPr lang="fr-BE" sz="4000" b="1" dirty="0" err="1">
                <a:solidFill>
                  <a:schemeClr val="bg1"/>
                </a:solidFill>
              </a:rPr>
              <a:t>restaurantje</a:t>
            </a:r>
            <a:r>
              <a:rPr lang="fr-BE" sz="4000" b="1" dirty="0">
                <a:solidFill>
                  <a:schemeClr val="bg1"/>
                </a:solidFill>
              </a:rPr>
              <a:t> </a:t>
            </a:r>
            <a:r>
              <a:rPr lang="fr-BE" sz="1000" b="1" dirty="0">
                <a:solidFill>
                  <a:schemeClr val="bg1"/>
                </a:solidFill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12232991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4E633A-DE03-7704-871B-DFBFB07614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0D86B99-5F7F-0C6D-EBD7-7FC8D7E00D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7504" y="513171"/>
            <a:ext cx="8256990" cy="5552665"/>
          </a:xfrm>
          <a:prstGeom prst="rect">
            <a:avLst/>
          </a:prstGeom>
        </p:spPr>
      </p:pic>
      <p:sp>
        <p:nvSpPr>
          <p:cNvPr id="8" name="Titre 7">
            <a:extLst>
              <a:ext uri="{FF2B5EF4-FFF2-40B4-BE49-F238E27FC236}">
                <a16:creationId xmlns:a16="http://schemas.microsoft.com/office/drawing/2014/main" id="{DA1605E6-4A18-E210-2562-A1A687C47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2359" y="539001"/>
            <a:ext cx="9667281" cy="556554"/>
          </a:xfrm>
        </p:spPr>
        <p:txBody>
          <a:bodyPr>
            <a:normAutofit fontScale="90000"/>
          </a:bodyPr>
          <a:lstStyle/>
          <a:p>
            <a:pPr algn="ctr"/>
            <a:r>
              <a:rPr lang="fr-BE" b="1" dirty="0">
                <a:solidFill>
                  <a:schemeClr val="bg1"/>
                </a:solidFill>
              </a:rPr>
              <a:t>DAG 5: </a:t>
            </a:r>
            <a:r>
              <a:rPr lang="fr-BE" b="1" dirty="0" err="1">
                <a:solidFill>
                  <a:schemeClr val="bg1"/>
                </a:solidFill>
              </a:rPr>
              <a:t>trein</a:t>
            </a:r>
            <a:r>
              <a:rPr lang="fr-BE" b="1" dirty="0">
                <a:solidFill>
                  <a:schemeClr val="bg1"/>
                </a:solidFill>
              </a:rPr>
              <a:t> </a:t>
            </a:r>
            <a:r>
              <a:rPr lang="fr-BE" b="1" dirty="0" err="1">
                <a:solidFill>
                  <a:schemeClr val="bg1"/>
                </a:solidFill>
              </a:rPr>
              <a:t>naar</a:t>
            </a:r>
            <a:r>
              <a:rPr lang="fr-BE" b="1" dirty="0">
                <a:solidFill>
                  <a:schemeClr val="bg1"/>
                </a:solidFill>
              </a:rPr>
              <a:t> huis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424B5D83-F75D-A5A2-1CC6-AC9CAD46FA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21001" y="609601"/>
            <a:ext cx="1168923" cy="365125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fr-BE" sz="1600" b="1" dirty="0">
                <a:solidFill>
                  <a:schemeClr val="bg1"/>
                </a:solidFill>
              </a:rPr>
              <a:t>1 </a:t>
            </a:r>
            <a:r>
              <a:rPr lang="fr-BE" sz="1600" b="1" dirty="0" err="1">
                <a:solidFill>
                  <a:schemeClr val="bg1"/>
                </a:solidFill>
              </a:rPr>
              <a:t>maal</a:t>
            </a:r>
            <a:r>
              <a:rPr lang="fr-BE" sz="1600" b="1" dirty="0">
                <a:solidFill>
                  <a:schemeClr val="bg1"/>
                </a:solidFill>
              </a:rPr>
              <a:t> </a:t>
            </a:r>
            <a:r>
              <a:rPr lang="fr-BE" sz="1600" b="1" dirty="0" err="1">
                <a:solidFill>
                  <a:schemeClr val="bg1"/>
                </a:solidFill>
              </a:rPr>
              <a:t>Overstappen</a:t>
            </a:r>
            <a:endParaRPr lang="fr-BE" sz="1600" b="1" dirty="0">
              <a:solidFill>
                <a:schemeClr val="bg1"/>
              </a:solidFill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509EF61-570C-9808-48B1-1CA97DF27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z="2000" b="1" smtClean="0"/>
              <a:t>23</a:t>
            </a:fld>
            <a:endParaRPr lang="en-US" sz="2000" b="1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4C2EF8D-E003-D9F1-567A-3AF9F62F2CE7}"/>
              </a:ext>
            </a:extLst>
          </p:cNvPr>
          <p:cNvSpPr txBox="1"/>
          <p:nvPr/>
        </p:nvSpPr>
        <p:spPr>
          <a:xfrm>
            <a:off x="1906438" y="4834730"/>
            <a:ext cx="8343969" cy="123110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3200" b="1" dirty="0">
                <a:solidFill>
                  <a:schemeClr val="bg1"/>
                </a:solidFill>
              </a:rPr>
              <a:t>Bagage </a:t>
            </a:r>
            <a:r>
              <a:rPr lang="fr-BE" sz="3200" b="1" dirty="0" err="1">
                <a:solidFill>
                  <a:schemeClr val="bg1"/>
                </a:solidFill>
              </a:rPr>
              <a:t>inpakken</a:t>
            </a:r>
            <a:r>
              <a:rPr lang="fr-BE" sz="3200" b="1" dirty="0">
                <a:solidFill>
                  <a:schemeClr val="bg1"/>
                </a:solidFill>
              </a:rPr>
              <a:t>, </a:t>
            </a:r>
            <a:r>
              <a:rPr lang="fr-BE" sz="3200" b="1" dirty="0" err="1">
                <a:solidFill>
                  <a:schemeClr val="bg1"/>
                </a:solidFill>
              </a:rPr>
              <a:t>ontbijt</a:t>
            </a:r>
            <a:r>
              <a:rPr lang="fr-BE" sz="3200" b="1" dirty="0">
                <a:solidFill>
                  <a:schemeClr val="bg1"/>
                </a:solidFill>
              </a:rPr>
              <a:t> en</a:t>
            </a:r>
          </a:p>
          <a:p>
            <a:pPr algn="ctr"/>
            <a:r>
              <a:rPr lang="fr-BE" sz="3200" b="1" dirty="0">
                <a:solidFill>
                  <a:schemeClr val="bg1"/>
                </a:solidFill>
              </a:rPr>
              <a:t> met de </a:t>
            </a:r>
            <a:r>
              <a:rPr lang="fr-BE" sz="3200" b="1" dirty="0" err="1">
                <a:solidFill>
                  <a:schemeClr val="bg1"/>
                </a:solidFill>
              </a:rPr>
              <a:t>trein</a:t>
            </a:r>
            <a:r>
              <a:rPr lang="fr-BE" sz="3200" b="1" dirty="0">
                <a:solidFill>
                  <a:schemeClr val="bg1"/>
                </a:solidFill>
              </a:rPr>
              <a:t> </a:t>
            </a:r>
            <a:r>
              <a:rPr lang="fr-BE" sz="3200" b="1" dirty="0" err="1">
                <a:solidFill>
                  <a:schemeClr val="bg1"/>
                </a:solidFill>
              </a:rPr>
              <a:t>naar</a:t>
            </a:r>
            <a:r>
              <a:rPr lang="fr-BE" sz="3200" b="1" dirty="0">
                <a:solidFill>
                  <a:schemeClr val="bg1"/>
                </a:solidFill>
              </a:rPr>
              <a:t> huis.</a:t>
            </a:r>
          </a:p>
          <a:p>
            <a:pPr algn="ctr"/>
            <a:r>
              <a:rPr lang="fr-BE" sz="1000" b="1" dirty="0" err="1">
                <a:solidFill>
                  <a:schemeClr val="bg1"/>
                </a:solidFill>
              </a:rPr>
              <a:t>Vertrek</a:t>
            </a:r>
            <a:r>
              <a:rPr lang="fr-BE" sz="1000" b="1" dirty="0">
                <a:solidFill>
                  <a:schemeClr val="bg1"/>
                </a:solidFill>
              </a:rPr>
              <a:t> …h…, station Canterbury West.</a:t>
            </a:r>
          </a:p>
        </p:txBody>
      </p:sp>
    </p:spTree>
    <p:extLst>
      <p:ext uri="{BB962C8B-B14F-4D97-AF65-F5344CB8AC3E}">
        <p14:creationId xmlns:p14="http://schemas.microsoft.com/office/powerpoint/2010/main" val="10431274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C3950E69-3772-9882-65D6-255372A46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2359" y="539001"/>
            <a:ext cx="9667281" cy="556554"/>
          </a:xfrm>
        </p:spPr>
        <p:txBody>
          <a:bodyPr>
            <a:normAutofit fontScale="90000"/>
          </a:bodyPr>
          <a:lstStyle/>
          <a:p>
            <a:pPr algn="ctr"/>
            <a:r>
              <a:rPr lang="fr-BE" b="1" dirty="0">
                <a:solidFill>
                  <a:schemeClr val="bg1"/>
                </a:solidFill>
              </a:rPr>
              <a:t>DAG1: </a:t>
            </a:r>
            <a:r>
              <a:rPr lang="fr-BE" b="1" dirty="0" err="1">
                <a:solidFill>
                  <a:schemeClr val="bg1"/>
                </a:solidFill>
              </a:rPr>
              <a:t>trein</a:t>
            </a:r>
            <a:r>
              <a:rPr lang="fr-BE" b="1" dirty="0">
                <a:solidFill>
                  <a:schemeClr val="bg1"/>
                </a:solidFill>
              </a:rPr>
              <a:t> </a:t>
            </a:r>
            <a:r>
              <a:rPr lang="fr-BE" b="1" dirty="0" err="1">
                <a:solidFill>
                  <a:schemeClr val="bg1"/>
                </a:solidFill>
              </a:rPr>
              <a:t>naar</a:t>
            </a:r>
            <a:r>
              <a:rPr lang="fr-BE" b="1" dirty="0">
                <a:solidFill>
                  <a:schemeClr val="bg1"/>
                </a:solidFill>
              </a:rPr>
              <a:t> Canterbury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93CEFC5E-9BEF-6B1D-631E-8084EF5E17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2359" y="5883274"/>
            <a:ext cx="9667280" cy="556554"/>
          </a:xfrm>
        </p:spPr>
        <p:txBody>
          <a:bodyPr>
            <a:normAutofit fontScale="85000" lnSpcReduction="20000"/>
          </a:bodyPr>
          <a:lstStyle/>
          <a:p>
            <a:endParaRPr lang="fr-BE" sz="1600" b="1" dirty="0">
              <a:solidFill>
                <a:schemeClr val="bg1"/>
              </a:solidFill>
            </a:endParaRPr>
          </a:p>
          <a:p>
            <a:pPr algn="ctr"/>
            <a:r>
              <a:rPr lang="fr-BE" sz="1600" b="1" dirty="0">
                <a:solidFill>
                  <a:schemeClr val="bg1"/>
                </a:solidFill>
              </a:rPr>
              <a:t>1 </a:t>
            </a:r>
            <a:r>
              <a:rPr lang="fr-BE" sz="1600" b="1" dirty="0" err="1">
                <a:solidFill>
                  <a:schemeClr val="bg1"/>
                </a:solidFill>
              </a:rPr>
              <a:t>maal</a:t>
            </a:r>
            <a:r>
              <a:rPr lang="fr-BE" sz="1600" b="1" dirty="0">
                <a:solidFill>
                  <a:schemeClr val="bg1"/>
                </a:solidFill>
              </a:rPr>
              <a:t> </a:t>
            </a:r>
            <a:r>
              <a:rPr lang="fr-BE" sz="1600" b="1" dirty="0" err="1">
                <a:solidFill>
                  <a:schemeClr val="bg1"/>
                </a:solidFill>
              </a:rPr>
              <a:t>Overstappen</a:t>
            </a:r>
            <a:endParaRPr lang="fr-BE" sz="1600" b="1" dirty="0">
              <a:solidFill>
                <a:schemeClr val="bg1"/>
              </a:solidFill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35A2976-EF3E-4D31-CE34-D98EB158D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z="2000" b="1" smtClean="0"/>
              <a:t>3</a:t>
            </a:fld>
            <a:endParaRPr lang="en-US" sz="2000" b="1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C4B3D58-73A0-3BFE-92F8-DC5A7DB7FC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4506" y="1029741"/>
            <a:ext cx="8922986" cy="491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4710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3CE37F6A-9D14-116A-45D4-989EFBE6B8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144" y="558997"/>
            <a:ext cx="8635712" cy="5740006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667DCBF-A559-59E1-D0F9-06DD213BDBEE}"/>
              </a:ext>
            </a:extLst>
          </p:cNvPr>
          <p:cNvSpPr txBox="1"/>
          <p:nvPr/>
        </p:nvSpPr>
        <p:spPr>
          <a:xfrm>
            <a:off x="1778144" y="558997"/>
            <a:ext cx="5062172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BE" sz="3200" b="1" dirty="0">
                <a:solidFill>
                  <a:schemeClr val="bg1"/>
                </a:solidFill>
              </a:rPr>
              <a:t>Bagage </a:t>
            </a:r>
            <a:r>
              <a:rPr lang="fr-BE" sz="3200" b="1" dirty="0" err="1">
                <a:solidFill>
                  <a:schemeClr val="bg1"/>
                </a:solidFill>
              </a:rPr>
              <a:t>afgeven</a:t>
            </a:r>
            <a:r>
              <a:rPr lang="fr-BE" sz="3200" b="1" dirty="0">
                <a:solidFill>
                  <a:schemeClr val="bg1"/>
                </a:solidFill>
              </a:rPr>
              <a:t> in het </a:t>
            </a:r>
            <a:r>
              <a:rPr lang="fr-BE" sz="3200" b="1" dirty="0" err="1">
                <a:solidFill>
                  <a:schemeClr val="bg1"/>
                </a:solidFill>
              </a:rPr>
              <a:t>hotel</a:t>
            </a:r>
            <a:r>
              <a:rPr lang="fr-BE" sz="32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3C197A7E-ED4E-784B-FC9D-36D048515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z="2000" b="1" smtClean="0"/>
              <a:t>4</a:t>
            </a:fld>
            <a:endParaRPr lang="en-US" sz="2000" b="1" dirty="0"/>
          </a:p>
        </p:txBody>
      </p:sp>
      <p:pic>
        <p:nvPicPr>
          <p:cNvPr id="13" name="Image 12" descr="Une image contenant ciel, plein air, plage, nuage&#10;&#10;Le contenu généré par l’IA peut être incorrect.">
            <a:extLst>
              <a:ext uri="{FF2B5EF4-FFF2-40B4-BE49-F238E27FC236}">
                <a16:creationId xmlns:a16="http://schemas.microsoft.com/office/drawing/2014/main" id="{78B7B1CF-B700-F841-CDCD-D28E886CF8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5260" y="4777816"/>
            <a:ext cx="1968596" cy="152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8502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477467-575C-BEC5-45C6-3D68185800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06ED4480-DBE9-2ABE-4253-E0AB6E668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9522" y="1444890"/>
            <a:ext cx="7992956" cy="497226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131F640-EFD8-97CE-B3D2-32BC8D2B5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096" y="623623"/>
            <a:ext cx="10637808" cy="821267"/>
          </a:xfrm>
        </p:spPr>
        <p:txBody>
          <a:bodyPr>
            <a:normAutofit fontScale="90000"/>
          </a:bodyPr>
          <a:lstStyle/>
          <a:p>
            <a:pPr algn="ctr"/>
            <a:r>
              <a:rPr lang="fr-BE" sz="4800" b="1" u="sng" dirty="0">
                <a:solidFill>
                  <a:schemeClr val="bg1"/>
                </a:solidFill>
              </a:rPr>
              <a:t>Dag 1: </a:t>
            </a:r>
            <a:r>
              <a:rPr lang="fr-BE" sz="4800" b="1" u="sng" dirty="0" err="1">
                <a:solidFill>
                  <a:schemeClr val="bg1"/>
                </a:solidFill>
              </a:rPr>
              <a:t>Wandeling</a:t>
            </a:r>
            <a:r>
              <a:rPr lang="fr-BE" sz="4800" b="1" u="sng" dirty="0">
                <a:solidFill>
                  <a:schemeClr val="bg1"/>
                </a:solidFill>
              </a:rPr>
              <a:t> Canterbury centrum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065340A-FF64-265B-7E71-6A58FB8D8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z="2000" b="1" smtClean="0"/>
              <a:t>5</a:t>
            </a:fld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3945633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CD6675-2CC8-6BEA-649E-A4F5A45C20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DC9AFF7D-4B08-9F68-5163-C6593CC09A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1553" y="298306"/>
            <a:ext cx="8504956" cy="626138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17EE624-7903-D3F2-0A33-A68AA8ACA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1365" y="298306"/>
            <a:ext cx="8645332" cy="821267"/>
          </a:xfrm>
        </p:spPr>
        <p:txBody>
          <a:bodyPr>
            <a:normAutofit/>
          </a:bodyPr>
          <a:lstStyle/>
          <a:p>
            <a:pPr algn="ctr"/>
            <a:r>
              <a:rPr lang="fr-BE" sz="4800" b="1" u="sng" dirty="0">
                <a:solidFill>
                  <a:schemeClr val="bg1"/>
                </a:solidFill>
              </a:rPr>
              <a:t>Dag 1: Canterbury centrum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18583D9-51B8-C0F5-06A6-4D60AD24D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z="2000" b="1" smtClean="0"/>
              <a:t>6</a:t>
            </a:fld>
            <a:endParaRPr lang="en-US" sz="2000" b="1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0D11014-C1E9-9E6F-32B8-0FE99A3D1412}"/>
              </a:ext>
            </a:extLst>
          </p:cNvPr>
          <p:cNvSpPr txBox="1"/>
          <p:nvPr/>
        </p:nvSpPr>
        <p:spPr>
          <a:xfrm>
            <a:off x="6385320" y="5851808"/>
            <a:ext cx="3961189" cy="70788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4000" b="1" dirty="0" err="1">
                <a:solidFill>
                  <a:schemeClr val="bg1"/>
                </a:solidFill>
              </a:rPr>
              <a:t>Eten</a:t>
            </a:r>
            <a:r>
              <a:rPr lang="fr-BE" sz="4000" b="1" dirty="0">
                <a:solidFill>
                  <a:schemeClr val="bg1"/>
                </a:solidFill>
              </a:rPr>
              <a:t> </a:t>
            </a:r>
            <a:r>
              <a:rPr lang="fr-BE" sz="4000" b="1" dirty="0" err="1">
                <a:solidFill>
                  <a:schemeClr val="bg1"/>
                </a:solidFill>
              </a:rPr>
              <a:t>restaurantje</a:t>
            </a:r>
            <a:r>
              <a:rPr lang="fr-BE" sz="4000" b="1" dirty="0">
                <a:solidFill>
                  <a:schemeClr val="bg1"/>
                </a:solidFill>
              </a:rPr>
              <a:t> </a:t>
            </a:r>
            <a:r>
              <a:rPr lang="fr-BE" sz="1000" b="1" dirty="0">
                <a:solidFill>
                  <a:schemeClr val="bg1"/>
                </a:solidFill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24246497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B4CCD6-5E1B-7977-7CB9-40BFE5F606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F44ED6B9-29BF-4C81-6770-3C53E375DE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1892" y="583430"/>
            <a:ext cx="8528216" cy="5691140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8F6A1FD-230A-26A8-7080-02C2B17C8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z="2000" b="1" smtClean="0"/>
              <a:t>7</a:t>
            </a:fld>
            <a:endParaRPr lang="en-US" sz="2000" b="1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B8F5306-E1BB-A9AC-056A-49EC27D8D115}"/>
              </a:ext>
            </a:extLst>
          </p:cNvPr>
          <p:cNvSpPr txBox="1"/>
          <p:nvPr/>
        </p:nvSpPr>
        <p:spPr>
          <a:xfrm>
            <a:off x="3168986" y="5516630"/>
            <a:ext cx="7191122" cy="76944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4400" b="1" dirty="0">
                <a:solidFill>
                  <a:schemeClr val="bg1"/>
                </a:solidFill>
              </a:rPr>
              <a:t>DAG 2: Canterbury </a:t>
            </a:r>
            <a:r>
              <a:rPr lang="fr-BE" sz="4400" b="1" dirty="0" err="1">
                <a:solidFill>
                  <a:schemeClr val="bg1"/>
                </a:solidFill>
              </a:rPr>
              <a:t>Cathedral</a:t>
            </a:r>
            <a:endParaRPr lang="fr-BE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8488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1BD6FC-3FC8-73B3-6392-9A699DE107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EB674E7-8F1F-EA4A-704A-81787FCAC0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1365" y="621151"/>
            <a:ext cx="8645332" cy="573243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F0603F6-E60C-D259-98CE-AF0908AB0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1365" y="495392"/>
            <a:ext cx="8645332" cy="821267"/>
          </a:xfrm>
        </p:spPr>
        <p:txBody>
          <a:bodyPr>
            <a:normAutofit/>
          </a:bodyPr>
          <a:lstStyle/>
          <a:p>
            <a:pPr algn="ctr"/>
            <a:r>
              <a:rPr lang="fr-BE" sz="4800" b="1" u="sng" dirty="0"/>
              <a:t>Dag 2: </a:t>
            </a:r>
            <a:r>
              <a:rPr lang="fr-BE" sz="4800" b="1" u="sng" dirty="0" err="1"/>
              <a:t>terrasje</a:t>
            </a:r>
            <a:r>
              <a:rPr lang="fr-BE" sz="4800" b="1" u="sng" dirty="0"/>
              <a:t> Canterbury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D661F41-23C2-0FA7-3994-8B0389146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z="2000" b="1" smtClean="0"/>
              <a:t>8</a:t>
            </a:fld>
            <a:endParaRPr lang="en-US" sz="2000" b="1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DB49E68-D2E6-BE09-E3F1-CE07999049B0}"/>
              </a:ext>
            </a:extLst>
          </p:cNvPr>
          <p:cNvSpPr txBox="1"/>
          <p:nvPr/>
        </p:nvSpPr>
        <p:spPr>
          <a:xfrm>
            <a:off x="1771365" y="5654722"/>
            <a:ext cx="5291579" cy="70788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4000" b="1" dirty="0" err="1">
                <a:solidFill>
                  <a:schemeClr val="bg1"/>
                </a:solidFill>
              </a:rPr>
              <a:t>Hapje</a:t>
            </a:r>
            <a:r>
              <a:rPr lang="fr-BE" sz="4000" b="1" dirty="0">
                <a:solidFill>
                  <a:schemeClr val="bg1"/>
                </a:solidFill>
              </a:rPr>
              <a:t> &amp; </a:t>
            </a:r>
            <a:r>
              <a:rPr lang="fr-BE" sz="4000" b="1" dirty="0" err="1">
                <a:solidFill>
                  <a:schemeClr val="bg1"/>
                </a:solidFill>
              </a:rPr>
              <a:t>Drankje</a:t>
            </a:r>
            <a:r>
              <a:rPr lang="fr-BE" sz="4000" b="1" dirty="0">
                <a:solidFill>
                  <a:schemeClr val="bg1"/>
                </a:solidFill>
              </a:rPr>
              <a:t> Terras </a:t>
            </a:r>
            <a:r>
              <a:rPr lang="fr-BE" sz="1000" b="1" dirty="0">
                <a:solidFill>
                  <a:schemeClr val="bg1"/>
                </a:solidFill>
              </a:rPr>
              <a:t>()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00FE35C-99FE-4CBF-6BEB-9D8DCED65EB8}"/>
              </a:ext>
            </a:extLst>
          </p:cNvPr>
          <p:cNvSpPr txBox="1"/>
          <p:nvPr/>
        </p:nvSpPr>
        <p:spPr>
          <a:xfrm>
            <a:off x="7968006" y="5039169"/>
            <a:ext cx="2448691" cy="132343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4000" b="1" dirty="0" err="1">
                <a:solidFill>
                  <a:schemeClr val="bg1"/>
                </a:solidFill>
              </a:rPr>
              <a:t>Wandeling</a:t>
            </a:r>
            <a:r>
              <a:rPr lang="fr-BE" sz="4000" b="1" dirty="0">
                <a:solidFill>
                  <a:schemeClr val="bg1"/>
                </a:solidFill>
              </a:rPr>
              <a:t> Centrum </a:t>
            </a:r>
            <a:r>
              <a:rPr lang="fr-BE" sz="1000" b="1" dirty="0">
                <a:solidFill>
                  <a:schemeClr val="bg1"/>
                </a:solidFill>
              </a:rPr>
              <a:t>(t)</a:t>
            </a:r>
          </a:p>
        </p:txBody>
      </p:sp>
    </p:spTree>
    <p:extLst>
      <p:ext uri="{BB962C8B-B14F-4D97-AF65-F5344CB8AC3E}">
        <p14:creationId xmlns:p14="http://schemas.microsoft.com/office/powerpoint/2010/main" val="26216157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33CC7B-3857-3381-BE38-14114A80CB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5F6E8FC-24BC-9025-B919-2C5F300A0F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7937" y="1834283"/>
            <a:ext cx="5685197" cy="276956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2072A13-7D00-0B6F-1FDE-4DABA6FF0D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2709" y="2216989"/>
            <a:ext cx="5053527" cy="366628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B11E725-82FB-F301-02E2-4CBB8014B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716" y="623623"/>
            <a:ext cx="10308567" cy="821267"/>
          </a:xfrm>
        </p:spPr>
        <p:txBody>
          <a:bodyPr>
            <a:normAutofit/>
          </a:bodyPr>
          <a:lstStyle/>
          <a:p>
            <a:pPr algn="ctr"/>
            <a:r>
              <a:rPr lang="fr-BE" sz="4800" b="1" u="sng" dirty="0">
                <a:solidFill>
                  <a:schemeClr val="bg1"/>
                </a:solidFill>
              </a:rPr>
              <a:t>Dag 2: Canterbury.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F4C39D4-C60D-B221-9F63-421198F9A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z="2000" b="1" smtClean="0"/>
              <a:t>9</a:t>
            </a:fld>
            <a:endParaRPr lang="en-US" sz="2000" b="1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6228292-05A8-85FB-63AD-3A78C4AD0A6B}"/>
              </a:ext>
            </a:extLst>
          </p:cNvPr>
          <p:cNvSpPr txBox="1"/>
          <p:nvPr/>
        </p:nvSpPr>
        <p:spPr>
          <a:xfrm>
            <a:off x="5427938" y="1816879"/>
            <a:ext cx="5685196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2000" b="1" dirty="0">
                <a:solidFill>
                  <a:schemeClr val="bg1"/>
                </a:solidFill>
              </a:rPr>
              <a:t>Canterbury Tales </a:t>
            </a:r>
            <a:r>
              <a:rPr lang="fr-BE" sz="1000" b="1" dirty="0">
                <a:solidFill>
                  <a:schemeClr val="bg1"/>
                </a:solidFill>
              </a:rPr>
              <a:t>()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9CC6464-5474-6204-5123-44AE7179897D}"/>
              </a:ext>
            </a:extLst>
          </p:cNvPr>
          <p:cNvSpPr txBox="1"/>
          <p:nvPr/>
        </p:nvSpPr>
        <p:spPr>
          <a:xfrm>
            <a:off x="2891007" y="2217048"/>
            <a:ext cx="2536930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2000" b="1" dirty="0">
                <a:solidFill>
                  <a:schemeClr val="bg1"/>
                </a:solidFill>
              </a:rPr>
              <a:t>Roman Museum </a:t>
            </a:r>
            <a:r>
              <a:rPr lang="fr-BE" sz="1000" b="1" dirty="0">
                <a:solidFill>
                  <a:schemeClr val="bg1"/>
                </a:solidFill>
              </a:rPr>
              <a:t>(Museum)</a:t>
            </a:r>
          </a:p>
        </p:txBody>
      </p:sp>
    </p:spTree>
    <p:extLst>
      <p:ext uri="{BB962C8B-B14F-4D97-AF65-F5344CB8AC3E}">
        <p14:creationId xmlns:p14="http://schemas.microsoft.com/office/powerpoint/2010/main" val="14942600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2f4cd65-d4d6-4cd7-a5e1-d72475921089">
      <Terms xmlns="http://schemas.microsoft.com/office/infopath/2007/PartnerControls"/>
    </lcf76f155ced4ddcb4097134ff3c332f>
    <TaxCatchAll xmlns="55e382e0-3bb9-496e-a470-66237f96e3a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2B003F9DC7E35409581A3EF0745E3EE" ma:contentTypeVersion="18" ma:contentTypeDescription="Een nieuw document maken." ma:contentTypeScope="" ma:versionID="c051a5b305657f5d7a4d59007bc4e04f">
  <xsd:schema xmlns:xsd="http://www.w3.org/2001/XMLSchema" xmlns:xs="http://www.w3.org/2001/XMLSchema" xmlns:p="http://schemas.microsoft.com/office/2006/metadata/properties" xmlns:ns2="b2f4cd65-d4d6-4cd7-a5e1-d72475921089" xmlns:ns3="c98855c5-d10c-46e1-80c1-98fdb24fd7ff" xmlns:ns4="55e382e0-3bb9-496e-a470-66237f96e3a2" targetNamespace="http://schemas.microsoft.com/office/2006/metadata/properties" ma:root="true" ma:fieldsID="6ee7b61beabb1664e8cf6af419049b39" ns2:_="" ns3:_="" ns4:_="">
    <xsd:import namespace="b2f4cd65-d4d6-4cd7-a5e1-d72475921089"/>
    <xsd:import namespace="c98855c5-d10c-46e1-80c1-98fdb24fd7ff"/>
    <xsd:import namespace="55e382e0-3bb9-496e-a470-66237f96e3a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f4cd65-d4d6-4cd7-a5e1-d724759210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Afbeeldingtags" ma:readOnly="false" ma:fieldId="{5cf76f15-5ced-4ddc-b409-7134ff3c332f}" ma:taxonomyMulti="true" ma:sspId="0e905562-9620-45f5-92e3-c10dca40271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8855c5-d10c-46e1-80c1-98fdb24fd7f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e382e0-3bb9-496e-a470-66237f96e3a2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220b71cb-8819-4415-8ef7-f540ae2a6acd}" ma:internalName="TaxCatchAll" ma:showField="CatchAllData" ma:web="c98855c5-d10c-46e1-80c1-98fdb24fd7f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949E8F7-135A-46BE-B5BC-136D7767970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D4B3FD8-3236-4604-8116-DFB2646BFE42}">
  <ds:schemaRefs>
    <ds:schemaRef ds:uri="http://schemas.openxmlformats.org/package/2006/metadata/core-properties"/>
    <ds:schemaRef ds:uri="http://www.w3.org/XML/1998/namespace"/>
    <ds:schemaRef ds:uri="http://purl.org/dc/elements/1.1/"/>
    <ds:schemaRef ds:uri="55e382e0-3bb9-496e-a470-66237f96e3a2"/>
    <ds:schemaRef ds:uri="b2f4cd65-d4d6-4cd7-a5e1-d72475921089"/>
    <ds:schemaRef ds:uri="http://schemas.microsoft.com/office/2006/documentManagement/types"/>
    <ds:schemaRef ds:uri="http://purl.org/dc/terms/"/>
    <ds:schemaRef ds:uri="c98855c5-d10c-46e1-80c1-98fdb24fd7ff"/>
    <ds:schemaRef ds:uri="http://schemas.microsoft.com/office/2006/metadata/properties"/>
    <ds:schemaRef ds:uri="http://schemas.microsoft.com/office/infopath/2007/PartnerControl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F0E6E199-4B6B-4521-AFB3-B0BD3C37885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2f4cd65-d4d6-4cd7-a5e1-d72475921089"/>
    <ds:schemaRef ds:uri="c98855c5-d10c-46e1-80c1-98fdb24fd7ff"/>
    <ds:schemaRef ds:uri="55e382e0-3bb9-496e-a470-66237f96e3a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1064</TotalTime>
  <Words>320</Words>
  <Application>Microsoft Office PowerPoint</Application>
  <PresentationFormat>Grand écran</PresentationFormat>
  <Paragraphs>100</Paragraphs>
  <Slides>23</Slides>
  <Notes>23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7" baseType="lpstr">
      <vt:lpstr>Arial</vt:lpstr>
      <vt:lpstr>Calibri</vt:lpstr>
      <vt:lpstr>Tw Cen MT</vt:lpstr>
      <vt:lpstr>Circuit</vt:lpstr>
      <vt:lpstr>Présentation PowerPoint</vt:lpstr>
      <vt:lpstr>Présentation PowerPoint</vt:lpstr>
      <vt:lpstr>DAG1: trein naar Canterbury</vt:lpstr>
      <vt:lpstr>Présentation PowerPoint</vt:lpstr>
      <vt:lpstr>Dag 1: Wandeling Canterbury centrum</vt:lpstr>
      <vt:lpstr>Dag 1: Canterbury centrum</vt:lpstr>
      <vt:lpstr>Présentation PowerPoint</vt:lpstr>
      <vt:lpstr>Dag 2: terrasje Canterbury</vt:lpstr>
      <vt:lpstr>Dag 2: Canterbury.</vt:lpstr>
      <vt:lpstr>Dag 2: Canterbury centrum</vt:lpstr>
      <vt:lpstr>Présentation PowerPoint</vt:lpstr>
      <vt:lpstr>Dag 3: terrasje Canterbury</vt:lpstr>
      <vt:lpstr>DAG 3: trein naar Chilham</vt:lpstr>
      <vt:lpstr>Dag 3: Chilham.</vt:lpstr>
      <vt:lpstr>DAG 3: trein naar Canterbury</vt:lpstr>
      <vt:lpstr>Dag 3: Canterbury centrum</vt:lpstr>
      <vt:lpstr>Dag 4:  Canterbury.</vt:lpstr>
      <vt:lpstr>DAG 4: trein naar Broadstairs</vt:lpstr>
      <vt:lpstr>Dag 4: Broadstairs - Margate. Dagje aan zee</vt:lpstr>
      <vt:lpstr>Dag 4: terrasje Margate</vt:lpstr>
      <vt:lpstr>DAG 4: trein naar Canterbury</vt:lpstr>
      <vt:lpstr>Dag 4: Canterbury centrum</vt:lpstr>
      <vt:lpstr>DAG 5: trein naar huis</vt:lpstr>
    </vt:vector>
  </TitlesOfParts>
  <Company>NMBS - YPTO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Reis Maastricht</dc:title>
  <dc:creator>Hendrik Trypsteen</dc:creator>
  <cp:lastModifiedBy>hendrik Trypsteen</cp:lastModifiedBy>
  <cp:revision>198</cp:revision>
  <cp:lastPrinted>2025-03-09T09:09:45Z</cp:lastPrinted>
  <dcterms:created xsi:type="dcterms:W3CDTF">2025-02-25T06:24:37Z</dcterms:created>
  <dcterms:modified xsi:type="dcterms:W3CDTF">2026-06-14T16:47:36Z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7c19387-3134-4ca8-87e2-20d2b663daf3_Enabled">
    <vt:lpwstr>true</vt:lpwstr>
  </property>
  <property fmtid="{D5CDD505-2E9C-101B-9397-08002B2CF9AE}" pid="3" name="MSIP_Label_47c19387-3134-4ca8-87e2-20d2b663daf3_SetDate">
    <vt:lpwstr>2025-02-25T06:28:53Z</vt:lpwstr>
  </property>
  <property fmtid="{D5CDD505-2E9C-101B-9397-08002B2CF9AE}" pid="4" name="MSIP_Label_47c19387-3134-4ca8-87e2-20d2b663daf3_Method">
    <vt:lpwstr>Standard</vt:lpwstr>
  </property>
  <property fmtid="{D5CDD505-2E9C-101B-9397-08002B2CF9AE}" pid="5" name="MSIP_Label_47c19387-3134-4ca8-87e2-20d2b663daf3_Name">
    <vt:lpwstr>Restricted distribution</vt:lpwstr>
  </property>
  <property fmtid="{D5CDD505-2E9C-101B-9397-08002B2CF9AE}" pid="6" name="MSIP_Label_47c19387-3134-4ca8-87e2-20d2b663daf3_SiteId">
    <vt:lpwstr>7919ea65-4c52-4980-bfcd-ce7ffd32f1ea</vt:lpwstr>
  </property>
  <property fmtid="{D5CDD505-2E9C-101B-9397-08002B2CF9AE}" pid="7" name="MSIP_Label_47c19387-3134-4ca8-87e2-20d2b663daf3_ActionId">
    <vt:lpwstr>545b4458-2aad-4a61-a437-03dc5ff8a64c</vt:lpwstr>
  </property>
  <property fmtid="{D5CDD505-2E9C-101B-9397-08002B2CF9AE}" pid="8" name="MSIP_Label_47c19387-3134-4ca8-87e2-20d2b663daf3_ContentBits">
    <vt:lpwstr>0</vt:lpwstr>
  </property>
  <property fmtid="{D5CDD505-2E9C-101B-9397-08002B2CF9AE}" pid="9" name="ContentTypeId">
    <vt:lpwstr>0x01010092B003F9DC7E35409581A3EF0745E3EE</vt:lpwstr>
  </property>
</Properties>
</file>