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7" r:id="rId4"/>
  </p:sldMasterIdLst>
  <p:notesMasterIdLst>
    <p:notesMasterId r:id="rId30"/>
  </p:notesMasterIdLst>
  <p:sldIdLst>
    <p:sldId id="317" r:id="rId5"/>
    <p:sldId id="302" r:id="rId6"/>
    <p:sldId id="258" r:id="rId7"/>
    <p:sldId id="260" r:id="rId8"/>
    <p:sldId id="330" r:id="rId9"/>
    <p:sldId id="318" r:id="rId10"/>
    <p:sldId id="331" r:id="rId11"/>
    <p:sldId id="332" r:id="rId12"/>
    <p:sldId id="279" r:id="rId13"/>
    <p:sldId id="334" r:id="rId14"/>
    <p:sldId id="305" r:id="rId15"/>
    <p:sldId id="319" r:id="rId16"/>
    <p:sldId id="333" r:id="rId17"/>
    <p:sldId id="335" r:id="rId18"/>
    <p:sldId id="340" r:id="rId19"/>
    <p:sldId id="336" r:id="rId20"/>
    <p:sldId id="327" r:id="rId21"/>
    <p:sldId id="339" r:id="rId22"/>
    <p:sldId id="337" r:id="rId23"/>
    <p:sldId id="338" r:id="rId24"/>
    <p:sldId id="341" r:id="rId25"/>
    <p:sldId id="343" r:id="rId26"/>
    <p:sldId id="342" r:id="rId27"/>
    <p:sldId id="344" r:id="rId28"/>
    <p:sldId id="316" r:id="rId29"/>
  </p:sldIdLst>
  <p:sldSz cx="12192000" cy="6858000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98948A1-C8DD-5BC4-ACEC-E11DE44D5EDD}" name="hendrik Trypsteen" initials="hT" userId="45b5387b12043cd6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1C6CA4A-A599-4D35-B3D8-CFCEDB69B18E}" v="16" dt="2026-05-19T12:38:05.5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5" d="100"/>
          <a:sy n="95" d="100"/>
        </p:scale>
        <p:origin x="206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37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microsoft.com/office/2016/11/relationships/changesInfo" Target="changesInfos/changesInfo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ndrik Trypsteen" userId="fd82ea10-16b6-4d24-85fb-8b3a1eb78ece" providerId="ADAL" clId="{4BE0B944-2159-41A0-9730-2BE003D6E835}"/>
    <pc:docChg chg="undo redo custSel addSld delSld modSld sldOrd">
      <pc:chgData name="Hendrik Trypsteen" userId="fd82ea10-16b6-4d24-85fb-8b3a1eb78ece" providerId="ADAL" clId="{4BE0B944-2159-41A0-9730-2BE003D6E835}" dt="2026-05-19T12:38:20.991" v="3003" actId="47"/>
      <pc:docMkLst>
        <pc:docMk/>
      </pc:docMkLst>
      <pc:sldChg chg="addSp delSp modSp mod setBg delDesignElem">
        <pc:chgData name="Hendrik Trypsteen" userId="fd82ea10-16b6-4d24-85fb-8b3a1eb78ece" providerId="ADAL" clId="{4BE0B944-2159-41A0-9730-2BE003D6E835}" dt="2026-05-06T09:01:21.474" v="1461" actId="14100"/>
        <pc:sldMkLst>
          <pc:docMk/>
          <pc:sldMk cId="3166471079" sldId="258"/>
        </pc:sldMkLst>
        <pc:spChg chg="add mod">
          <ac:chgData name="Hendrik Trypsteen" userId="fd82ea10-16b6-4d24-85fb-8b3a1eb78ece" providerId="ADAL" clId="{4BE0B944-2159-41A0-9730-2BE003D6E835}" dt="2026-05-06T08:55:21.065" v="1393" actId="6549"/>
          <ac:spMkLst>
            <pc:docMk/>
            <pc:sldMk cId="3166471079" sldId="258"/>
            <ac:spMk id="6" creationId="{35666835-8F5E-6A74-32F3-F31BB956EC61}"/>
          </ac:spMkLst>
        </pc:spChg>
        <pc:spChg chg="mod">
          <ac:chgData name="Hendrik Trypsteen" userId="fd82ea10-16b6-4d24-85fb-8b3a1eb78ece" providerId="ADAL" clId="{4BE0B944-2159-41A0-9730-2BE003D6E835}" dt="2026-05-06T06:21:11.182" v="192"/>
          <ac:spMkLst>
            <pc:docMk/>
            <pc:sldMk cId="3166471079" sldId="258"/>
            <ac:spMk id="7" creationId="{235A2976-EF3E-4D31-CE34-D98EB158DE37}"/>
          </ac:spMkLst>
        </pc:spChg>
        <pc:spChg chg="mod">
          <ac:chgData name="Hendrik Trypsteen" userId="fd82ea10-16b6-4d24-85fb-8b3a1eb78ece" providerId="ADAL" clId="{4BE0B944-2159-41A0-9730-2BE003D6E835}" dt="2026-05-06T07:13:03.847" v="1353" actId="1076"/>
          <ac:spMkLst>
            <pc:docMk/>
            <pc:sldMk cId="3166471079" sldId="258"/>
            <ac:spMk id="11" creationId="{93CEFC5E-9BEF-6B1D-631E-8084EF5E174D}"/>
          </ac:spMkLst>
        </pc:spChg>
        <pc:picChg chg="add mod ord">
          <ac:chgData name="Hendrik Trypsteen" userId="fd82ea10-16b6-4d24-85fb-8b3a1eb78ece" providerId="ADAL" clId="{4BE0B944-2159-41A0-9730-2BE003D6E835}" dt="2026-05-06T07:11:26.302" v="1239" actId="14100"/>
          <ac:picMkLst>
            <pc:docMk/>
            <pc:sldMk cId="3166471079" sldId="258"/>
            <ac:picMk id="2" creationId="{AF969FD1-621A-4082-D2F5-50121FFD242B}"/>
          </ac:picMkLst>
        </pc:picChg>
        <pc:picChg chg="add mod">
          <ac:chgData name="Hendrik Trypsteen" userId="fd82ea10-16b6-4d24-85fb-8b3a1eb78ece" providerId="ADAL" clId="{4BE0B944-2159-41A0-9730-2BE003D6E835}" dt="2026-05-06T09:01:21.474" v="1461" actId="14100"/>
          <ac:picMkLst>
            <pc:docMk/>
            <pc:sldMk cId="3166471079" sldId="258"/>
            <ac:picMk id="5" creationId="{91F6F6A4-BD2C-DF2D-1471-F6AC4CA08610}"/>
          </ac:picMkLst>
        </pc:picChg>
      </pc:sldChg>
      <pc:sldChg chg="addSp delSp modSp mod">
        <pc:chgData name="Hendrik Trypsteen" userId="fd82ea10-16b6-4d24-85fb-8b3a1eb78ece" providerId="ADAL" clId="{4BE0B944-2159-41A0-9730-2BE003D6E835}" dt="2026-05-06T09:04:32.541" v="1476" actId="478"/>
        <pc:sldMkLst>
          <pc:docMk/>
          <pc:sldMk cId="3173850223" sldId="260"/>
        </pc:sldMkLst>
        <pc:spChg chg="mod">
          <ac:chgData name="Hendrik Trypsteen" userId="fd82ea10-16b6-4d24-85fb-8b3a1eb78ece" providerId="ADAL" clId="{4BE0B944-2159-41A0-9730-2BE003D6E835}" dt="2026-05-06T06:21:11.182" v="192"/>
          <ac:spMkLst>
            <pc:docMk/>
            <pc:sldMk cId="3173850223" sldId="260"/>
            <ac:spMk id="8" creationId="{3C197A7E-ED4E-784B-FC9D-36D048515272}"/>
          </ac:spMkLst>
        </pc:spChg>
        <pc:picChg chg="add mod ord">
          <ac:chgData name="Hendrik Trypsteen" userId="fd82ea10-16b6-4d24-85fb-8b3a1eb78ece" providerId="ADAL" clId="{4BE0B944-2159-41A0-9730-2BE003D6E835}" dt="2026-05-06T09:04:27.389" v="1468" actId="1076"/>
          <ac:picMkLst>
            <pc:docMk/>
            <pc:sldMk cId="3173850223" sldId="260"/>
            <ac:picMk id="3" creationId="{BF32B983-0886-AF7E-E8BD-34C26BB93986}"/>
          </ac:picMkLst>
        </pc:picChg>
      </pc:sldChg>
      <pc:sldChg chg="addSp delSp modSp mod">
        <pc:chgData name="Hendrik Trypsteen" userId="fd82ea10-16b6-4d24-85fb-8b3a1eb78ece" providerId="ADAL" clId="{4BE0B944-2159-41A0-9730-2BE003D6E835}" dt="2026-05-06T09:07:05.273" v="1524" actId="207"/>
        <pc:sldMkLst>
          <pc:docMk/>
          <pc:sldMk cId="2394563332" sldId="279"/>
        </pc:sldMkLst>
        <pc:spChg chg="mod">
          <ac:chgData name="Hendrik Trypsteen" userId="fd82ea10-16b6-4d24-85fb-8b3a1eb78ece" providerId="ADAL" clId="{4BE0B944-2159-41A0-9730-2BE003D6E835}" dt="2026-05-06T09:07:05.273" v="1524" actId="207"/>
          <ac:spMkLst>
            <pc:docMk/>
            <pc:sldMk cId="2394563332" sldId="279"/>
            <ac:spMk id="2" creationId="{2131F640-EFD8-97CE-B3D2-32BC8D2B5128}"/>
          </ac:spMkLst>
        </pc:spChg>
        <pc:spChg chg="mod">
          <ac:chgData name="Hendrik Trypsteen" userId="fd82ea10-16b6-4d24-85fb-8b3a1eb78ece" providerId="ADAL" clId="{4BE0B944-2159-41A0-9730-2BE003D6E835}" dt="2026-05-06T06:21:11.182" v="192"/>
          <ac:spMkLst>
            <pc:docMk/>
            <pc:sldMk cId="2394563332" sldId="279"/>
            <ac:spMk id="3" creationId="{8065340A-FF64-265B-7E71-6A58FB8D87E8}"/>
          </ac:spMkLst>
        </pc:spChg>
        <pc:picChg chg="add mod ord">
          <ac:chgData name="Hendrik Trypsteen" userId="fd82ea10-16b6-4d24-85fb-8b3a1eb78ece" providerId="ADAL" clId="{4BE0B944-2159-41A0-9730-2BE003D6E835}" dt="2026-05-06T09:06:19.422" v="1484" actId="1076"/>
          <ac:picMkLst>
            <pc:docMk/>
            <pc:sldMk cId="2394563332" sldId="279"/>
            <ac:picMk id="6" creationId="{6B69D55F-BCC3-CDD2-C01F-EDCEEA1ADC05}"/>
          </ac:picMkLst>
        </pc:picChg>
      </pc:sldChg>
      <pc:sldChg chg="addSp delSp modSp del mod ord">
        <pc:chgData name="Hendrik Trypsteen" userId="fd82ea10-16b6-4d24-85fb-8b3a1eb78ece" providerId="ADAL" clId="{4BE0B944-2159-41A0-9730-2BE003D6E835}" dt="2026-05-19T12:15:35.458" v="2715" actId="47"/>
        <pc:sldMkLst>
          <pc:docMk/>
          <pc:sldMk cId="985756131" sldId="287"/>
        </pc:sldMkLst>
      </pc:sldChg>
      <pc:sldChg chg="addSp delSp modSp mod">
        <pc:chgData name="Hendrik Trypsteen" userId="fd82ea10-16b6-4d24-85fb-8b3a1eb78ece" providerId="ADAL" clId="{4BE0B944-2159-41A0-9730-2BE003D6E835}" dt="2026-05-19T12:33:54.487" v="2898" actId="478"/>
        <pc:sldMkLst>
          <pc:docMk/>
          <pc:sldMk cId="3501700870" sldId="303"/>
        </pc:sldMkLst>
        <pc:spChg chg="del mod">
          <ac:chgData name="Hendrik Trypsteen" userId="fd82ea10-16b6-4d24-85fb-8b3a1eb78ece" providerId="ADAL" clId="{4BE0B944-2159-41A0-9730-2BE003D6E835}" dt="2026-05-19T12:32:49.024" v="2872" actId="478"/>
          <ac:spMkLst>
            <pc:docMk/>
            <pc:sldMk cId="3501700870" sldId="303"/>
            <ac:spMk id="2" creationId="{C9604B94-1B6E-874A-DE23-42EB449C34EF}"/>
          </ac:spMkLst>
        </pc:spChg>
        <pc:spChg chg="mod">
          <ac:chgData name="Hendrik Trypsteen" userId="fd82ea10-16b6-4d24-85fb-8b3a1eb78ece" providerId="ADAL" clId="{4BE0B944-2159-41A0-9730-2BE003D6E835}" dt="2026-05-06T06:21:11.182" v="192"/>
          <ac:spMkLst>
            <pc:docMk/>
            <pc:sldMk cId="3501700870" sldId="303"/>
            <ac:spMk id="3" creationId="{23C4D401-5D5F-D35B-B568-10F306F16666}"/>
          </ac:spMkLst>
        </pc:spChg>
        <pc:spChg chg="del mod">
          <ac:chgData name="Hendrik Trypsteen" userId="fd82ea10-16b6-4d24-85fb-8b3a1eb78ece" providerId="ADAL" clId="{4BE0B944-2159-41A0-9730-2BE003D6E835}" dt="2026-05-19T12:33:53.142" v="2897" actId="478"/>
          <ac:spMkLst>
            <pc:docMk/>
            <pc:sldMk cId="3501700870" sldId="303"/>
            <ac:spMk id="5" creationId="{8B07FB8B-EAC9-131A-F847-36CAE50EEF6F}"/>
          </ac:spMkLst>
        </pc:spChg>
        <pc:spChg chg="add del mod">
          <ac:chgData name="Hendrik Trypsteen" userId="fd82ea10-16b6-4d24-85fb-8b3a1eb78ece" providerId="ADAL" clId="{4BE0B944-2159-41A0-9730-2BE003D6E835}" dt="2026-05-19T12:32:58.884" v="2875" actId="478"/>
          <ac:spMkLst>
            <pc:docMk/>
            <pc:sldMk cId="3501700870" sldId="303"/>
            <ac:spMk id="9" creationId="{55C37E6B-AC81-30F7-BB61-C45C4164E726}"/>
          </ac:spMkLst>
        </pc:spChg>
        <pc:spChg chg="add mod">
          <ac:chgData name="Hendrik Trypsteen" userId="fd82ea10-16b6-4d24-85fb-8b3a1eb78ece" providerId="ADAL" clId="{4BE0B944-2159-41A0-9730-2BE003D6E835}" dt="2026-05-19T12:33:09.333" v="2895" actId="6549"/>
          <ac:spMkLst>
            <pc:docMk/>
            <pc:sldMk cId="3501700870" sldId="303"/>
            <ac:spMk id="10" creationId="{835BCDB2-D83A-EF1C-CF91-79C97D416182}"/>
          </ac:spMkLst>
        </pc:spChg>
        <pc:spChg chg="del mod">
          <ac:chgData name="Hendrik Trypsteen" userId="fd82ea10-16b6-4d24-85fb-8b3a1eb78ece" providerId="ADAL" clId="{4BE0B944-2159-41A0-9730-2BE003D6E835}" dt="2026-05-19T12:33:54.487" v="2898" actId="478"/>
          <ac:spMkLst>
            <pc:docMk/>
            <pc:sldMk cId="3501700870" sldId="303"/>
            <ac:spMk id="13" creationId="{1E2E2B0F-8363-F99F-1C4D-7D46079176FC}"/>
          </ac:spMkLst>
        </pc:spChg>
        <pc:picChg chg="add del mod ord">
          <ac:chgData name="Hendrik Trypsteen" userId="fd82ea10-16b6-4d24-85fb-8b3a1eb78ece" providerId="ADAL" clId="{4BE0B944-2159-41A0-9730-2BE003D6E835}" dt="2026-05-19T12:30:51.573" v="2825" actId="478"/>
          <ac:picMkLst>
            <pc:docMk/>
            <pc:sldMk cId="3501700870" sldId="303"/>
            <ac:picMk id="4" creationId="{58D21A64-DD61-536F-74E1-DE642E015D52}"/>
          </ac:picMkLst>
        </pc:picChg>
        <pc:picChg chg="add mod ord">
          <ac:chgData name="Hendrik Trypsteen" userId="fd82ea10-16b6-4d24-85fb-8b3a1eb78ece" providerId="ADAL" clId="{4BE0B944-2159-41A0-9730-2BE003D6E835}" dt="2026-05-19T12:31:03.847" v="2828" actId="1076"/>
          <ac:picMkLst>
            <pc:docMk/>
            <pc:sldMk cId="3501700870" sldId="303"/>
            <ac:picMk id="7" creationId="{5B4606D2-5B07-04E0-8F05-4EA04661F70D}"/>
          </ac:picMkLst>
        </pc:picChg>
      </pc:sldChg>
      <pc:sldChg chg="addSp delSp modSp add del mod">
        <pc:chgData name="Hendrik Trypsteen" userId="fd82ea10-16b6-4d24-85fb-8b3a1eb78ece" providerId="ADAL" clId="{4BE0B944-2159-41A0-9730-2BE003D6E835}" dt="2026-05-06T09:17:54.446" v="1832" actId="1076"/>
        <pc:sldMkLst>
          <pc:docMk/>
          <pc:sldMk cId="149426008" sldId="305"/>
        </pc:sldMkLst>
        <pc:spChg chg="mod">
          <ac:chgData name="Hendrik Trypsteen" userId="fd82ea10-16b6-4d24-85fb-8b3a1eb78ece" providerId="ADAL" clId="{4BE0B944-2159-41A0-9730-2BE003D6E835}" dt="2026-05-06T09:11:40.162" v="1632" actId="6549"/>
          <ac:spMkLst>
            <pc:docMk/>
            <pc:sldMk cId="149426008" sldId="305"/>
            <ac:spMk id="2" creationId="{4B11E725-82FB-F301-02E2-4CBB8014B262}"/>
          </ac:spMkLst>
        </pc:spChg>
        <pc:spChg chg="mod">
          <ac:chgData name="Hendrik Trypsteen" userId="fd82ea10-16b6-4d24-85fb-8b3a1eb78ece" providerId="ADAL" clId="{4BE0B944-2159-41A0-9730-2BE003D6E835}" dt="2026-05-06T06:21:11.182" v="192"/>
          <ac:spMkLst>
            <pc:docMk/>
            <pc:sldMk cId="149426008" sldId="305"/>
            <ac:spMk id="3" creationId="{EF4C39D4-C60D-B221-9F63-421198F9A0B5}"/>
          </ac:spMkLst>
        </pc:spChg>
        <pc:spChg chg="mod">
          <ac:chgData name="Hendrik Trypsteen" userId="fd82ea10-16b6-4d24-85fb-8b3a1eb78ece" providerId="ADAL" clId="{4BE0B944-2159-41A0-9730-2BE003D6E835}" dt="2026-05-06T09:17:54.446" v="1832" actId="1076"/>
          <ac:spMkLst>
            <pc:docMk/>
            <pc:sldMk cId="149426008" sldId="305"/>
            <ac:spMk id="5" creationId="{16228292-05A8-85FB-63AD-3A78C4AD0A6B}"/>
          </ac:spMkLst>
        </pc:spChg>
        <pc:spChg chg="mod">
          <ac:chgData name="Hendrik Trypsteen" userId="fd82ea10-16b6-4d24-85fb-8b3a1eb78ece" providerId="ADAL" clId="{4BE0B944-2159-41A0-9730-2BE003D6E835}" dt="2026-05-06T09:16:27.386" v="1825" actId="1076"/>
          <ac:spMkLst>
            <pc:docMk/>
            <pc:sldMk cId="149426008" sldId="305"/>
            <ac:spMk id="13" creationId="{09CC6464-5474-6204-5123-44AE7179897D}"/>
          </ac:spMkLst>
        </pc:spChg>
        <pc:picChg chg="add mod ord">
          <ac:chgData name="Hendrik Trypsteen" userId="fd82ea10-16b6-4d24-85fb-8b3a1eb78ece" providerId="ADAL" clId="{4BE0B944-2159-41A0-9730-2BE003D6E835}" dt="2026-05-06T09:16:27.386" v="1825" actId="1076"/>
          <ac:picMkLst>
            <pc:docMk/>
            <pc:sldMk cId="149426008" sldId="305"/>
            <ac:picMk id="6" creationId="{AD0C9B2E-AB27-D6B2-D0D9-DCCE52E31081}"/>
          </ac:picMkLst>
        </pc:picChg>
        <pc:picChg chg="add mod ord">
          <ac:chgData name="Hendrik Trypsteen" userId="fd82ea10-16b6-4d24-85fb-8b3a1eb78ece" providerId="ADAL" clId="{4BE0B944-2159-41A0-9730-2BE003D6E835}" dt="2026-05-06T09:17:54.446" v="1832" actId="1076"/>
          <ac:picMkLst>
            <pc:docMk/>
            <pc:sldMk cId="149426008" sldId="305"/>
            <ac:picMk id="9" creationId="{5FC1AB16-69A6-92D3-1C5E-F05A4612B11D}"/>
          </ac:picMkLst>
        </pc:picChg>
      </pc:sldChg>
      <pc:sldChg chg="addSp delSp modSp mod ord">
        <pc:chgData name="Hendrik Trypsteen" userId="fd82ea10-16b6-4d24-85fb-8b3a1eb78ece" providerId="ADAL" clId="{4BE0B944-2159-41A0-9730-2BE003D6E835}" dt="2026-05-19T12:31:59.859" v="2866" actId="14100"/>
        <pc:sldMkLst>
          <pc:docMk/>
          <pc:sldMk cId="1448848880" sldId="307"/>
        </pc:sldMkLst>
        <pc:spChg chg="mod">
          <ac:chgData name="Hendrik Trypsteen" userId="fd82ea10-16b6-4d24-85fb-8b3a1eb78ece" providerId="ADAL" clId="{4BE0B944-2159-41A0-9730-2BE003D6E835}" dt="2026-05-06T06:21:11.182" v="192"/>
          <ac:spMkLst>
            <pc:docMk/>
            <pc:sldMk cId="1448848880" sldId="307"/>
            <ac:spMk id="3" creationId="{E8F6A1FD-230A-26A8-7080-02C2B17C8E9F}"/>
          </ac:spMkLst>
        </pc:spChg>
        <pc:spChg chg="mod ord">
          <ac:chgData name="Hendrik Trypsteen" userId="fd82ea10-16b6-4d24-85fb-8b3a1eb78ece" providerId="ADAL" clId="{4BE0B944-2159-41A0-9730-2BE003D6E835}" dt="2026-05-19T12:31:59.859" v="2866" actId="14100"/>
          <ac:spMkLst>
            <pc:docMk/>
            <pc:sldMk cId="1448848880" sldId="307"/>
            <ac:spMk id="5" creationId="{FB8F5306-E1BB-A9AC-056A-49EC27D8D115}"/>
          </ac:spMkLst>
        </pc:spChg>
        <pc:spChg chg="add mod">
          <ac:chgData name="Hendrik Trypsteen" userId="fd82ea10-16b6-4d24-85fb-8b3a1eb78ece" providerId="ADAL" clId="{4BE0B944-2159-41A0-9730-2BE003D6E835}" dt="2026-05-19T12:31:46.897" v="2862" actId="6549"/>
          <ac:spMkLst>
            <pc:docMk/>
            <pc:sldMk cId="1448848880" sldId="307"/>
            <ac:spMk id="6" creationId="{A7C4DBCF-C28C-99B4-B789-0D7083A01267}"/>
          </ac:spMkLst>
        </pc:spChg>
        <pc:picChg chg="add mod">
          <ac:chgData name="Hendrik Trypsteen" userId="fd82ea10-16b6-4d24-85fb-8b3a1eb78ece" providerId="ADAL" clId="{4BE0B944-2159-41A0-9730-2BE003D6E835}" dt="2026-05-19T12:17:33.864" v="2779" actId="14100"/>
          <ac:picMkLst>
            <pc:docMk/>
            <pc:sldMk cId="1448848880" sldId="307"/>
            <ac:picMk id="4" creationId="{D06889EB-76E5-B8BD-9FD3-1C66E22C4634}"/>
          </ac:picMkLst>
        </pc:picChg>
        <pc:picChg chg="add del mod ord">
          <ac:chgData name="Hendrik Trypsteen" userId="fd82ea10-16b6-4d24-85fb-8b3a1eb78ece" providerId="ADAL" clId="{4BE0B944-2159-41A0-9730-2BE003D6E835}" dt="2026-05-19T12:17:01.265" v="2774" actId="478"/>
          <ac:picMkLst>
            <pc:docMk/>
            <pc:sldMk cId="1448848880" sldId="307"/>
            <ac:picMk id="7" creationId="{87DDAFF8-F938-0E9F-F430-0F1895268890}"/>
          </ac:picMkLst>
        </pc:picChg>
      </pc:sldChg>
      <pc:sldChg chg="addSp delSp modSp del mod">
        <pc:chgData name="Hendrik Trypsteen" userId="fd82ea10-16b6-4d24-85fb-8b3a1eb78ece" providerId="ADAL" clId="{4BE0B944-2159-41A0-9730-2BE003D6E835}" dt="2026-05-19T09:23:05.569" v="2089" actId="47"/>
        <pc:sldMkLst>
          <pc:docMk/>
          <pc:sldMk cId="2621615720" sldId="309"/>
        </pc:sldMkLst>
      </pc:sldChg>
      <pc:sldChg chg="addSp modSp add del mod">
        <pc:chgData name="Hendrik Trypsteen" userId="fd82ea10-16b6-4d24-85fb-8b3a1eb78ece" providerId="ADAL" clId="{4BE0B944-2159-41A0-9730-2BE003D6E835}" dt="2026-05-19T12:37:04.957" v="2997" actId="47"/>
        <pc:sldMkLst>
          <pc:docMk/>
          <pc:sldMk cId="148974394" sldId="311"/>
        </pc:sldMkLst>
      </pc:sldChg>
      <pc:sldChg chg="addSp delSp modSp add del mod">
        <pc:chgData name="Hendrik Trypsteen" userId="fd82ea10-16b6-4d24-85fb-8b3a1eb78ece" providerId="ADAL" clId="{4BE0B944-2159-41A0-9730-2BE003D6E835}" dt="2026-05-19T12:37:04.957" v="2997" actId="47"/>
        <pc:sldMkLst>
          <pc:docMk/>
          <pc:sldMk cId="3779423350" sldId="312"/>
        </pc:sldMkLst>
      </pc:sldChg>
      <pc:sldChg chg="modSp add del mod">
        <pc:chgData name="Hendrik Trypsteen" userId="fd82ea10-16b6-4d24-85fb-8b3a1eb78ece" providerId="ADAL" clId="{4BE0B944-2159-41A0-9730-2BE003D6E835}" dt="2026-05-19T12:15:35.458" v="2715" actId="47"/>
        <pc:sldMkLst>
          <pc:docMk/>
          <pc:sldMk cId="157322123" sldId="313"/>
        </pc:sldMkLst>
      </pc:sldChg>
      <pc:sldChg chg="addSp delSp modSp add del mod">
        <pc:chgData name="Hendrik Trypsteen" userId="fd82ea10-16b6-4d24-85fb-8b3a1eb78ece" providerId="ADAL" clId="{4BE0B944-2159-41A0-9730-2BE003D6E835}" dt="2026-05-19T12:37:04.957" v="2997" actId="47"/>
        <pc:sldMkLst>
          <pc:docMk/>
          <pc:sldMk cId="4035885967" sldId="314"/>
        </pc:sldMkLst>
      </pc:sldChg>
      <pc:sldChg chg="modSp add del mod">
        <pc:chgData name="Hendrik Trypsteen" userId="fd82ea10-16b6-4d24-85fb-8b3a1eb78ece" providerId="ADAL" clId="{4BE0B944-2159-41A0-9730-2BE003D6E835}" dt="2026-05-19T12:15:35.458" v="2715" actId="47"/>
        <pc:sldMkLst>
          <pc:docMk/>
          <pc:sldMk cId="2416141588" sldId="315"/>
        </pc:sldMkLst>
      </pc:sldChg>
      <pc:sldChg chg="addSp delSp modSp add mod">
        <pc:chgData name="Hendrik Trypsteen" userId="fd82ea10-16b6-4d24-85fb-8b3a1eb78ece" providerId="ADAL" clId="{4BE0B944-2159-41A0-9730-2BE003D6E835}" dt="2026-05-19T12:38:14.144" v="3002" actId="478"/>
        <pc:sldMkLst>
          <pc:docMk/>
          <pc:sldMk cId="2843305354" sldId="316"/>
        </pc:sldMkLst>
        <pc:spChg chg="add mod ord">
          <ac:chgData name="Hendrik Trypsteen" userId="fd82ea10-16b6-4d24-85fb-8b3a1eb78ece" providerId="ADAL" clId="{4BE0B944-2159-41A0-9730-2BE003D6E835}" dt="2026-05-06T07:10:10.857" v="1226" actId="1076"/>
          <ac:spMkLst>
            <pc:docMk/>
            <pc:sldMk cId="2843305354" sldId="316"/>
            <ac:spMk id="3" creationId="{D9995BA7-EF7E-D3BA-5E0A-7A27C8EF26E6}"/>
          </ac:spMkLst>
        </pc:spChg>
        <pc:spChg chg="add del mod">
          <ac:chgData name="Hendrik Trypsteen" userId="fd82ea10-16b6-4d24-85fb-8b3a1eb78ece" providerId="ADAL" clId="{4BE0B944-2159-41A0-9730-2BE003D6E835}" dt="2026-05-06T07:10:21.497" v="1228" actId="1076"/>
          <ac:spMkLst>
            <pc:docMk/>
            <pc:sldMk cId="2843305354" sldId="316"/>
            <ac:spMk id="8" creationId="{5E574C36-5361-4AEA-A11E-FA4369AB47E1}"/>
          </ac:spMkLst>
        </pc:spChg>
        <pc:spChg chg="mod">
          <ac:chgData name="Hendrik Trypsteen" userId="fd82ea10-16b6-4d24-85fb-8b3a1eb78ece" providerId="ADAL" clId="{4BE0B944-2159-41A0-9730-2BE003D6E835}" dt="2026-05-06T07:10:17.336" v="1227" actId="1076"/>
          <ac:spMkLst>
            <pc:docMk/>
            <pc:sldMk cId="2843305354" sldId="316"/>
            <ac:spMk id="11" creationId="{9756EB82-A745-228B-BE43-74765171E535}"/>
          </ac:spMkLst>
        </pc:spChg>
        <pc:picChg chg="add mod">
          <ac:chgData name="Hendrik Trypsteen" userId="fd82ea10-16b6-4d24-85fb-8b3a1eb78ece" providerId="ADAL" clId="{4BE0B944-2159-41A0-9730-2BE003D6E835}" dt="2026-05-19T12:38:12.746" v="3001" actId="14100"/>
          <ac:picMkLst>
            <pc:docMk/>
            <pc:sldMk cId="2843305354" sldId="316"/>
            <ac:picMk id="2" creationId="{5A2C82CA-B1B5-2FBE-81D9-5827370E1AA2}"/>
          </ac:picMkLst>
        </pc:picChg>
        <pc:picChg chg="del mod ord">
          <ac:chgData name="Hendrik Trypsteen" userId="fd82ea10-16b6-4d24-85fb-8b3a1eb78ece" providerId="ADAL" clId="{4BE0B944-2159-41A0-9730-2BE003D6E835}" dt="2026-05-19T12:38:14.144" v="3002" actId="478"/>
          <ac:picMkLst>
            <pc:docMk/>
            <pc:sldMk cId="2843305354" sldId="316"/>
            <ac:picMk id="4" creationId="{CD03056E-BA55-A37B-588C-C668AC6F6418}"/>
          </ac:picMkLst>
        </pc:picChg>
        <pc:picChg chg="add mod">
          <ac:chgData name="Hendrik Trypsteen" userId="fd82ea10-16b6-4d24-85fb-8b3a1eb78ece" providerId="ADAL" clId="{4BE0B944-2159-41A0-9730-2BE003D6E835}" dt="2026-05-06T07:07:51.079" v="1159" actId="14100"/>
          <ac:picMkLst>
            <pc:docMk/>
            <pc:sldMk cId="2843305354" sldId="316"/>
            <ac:picMk id="5" creationId="{8DD56D82-EE77-5480-8996-619980C80095}"/>
          </ac:picMkLst>
        </pc:picChg>
      </pc:sldChg>
      <pc:sldChg chg="addSp delSp modSp add mod">
        <pc:chgData name="Hendrik Trypsteen" userId="fd82ea10-16b6-4d24-85fb-8b3a1eb78ece" providerId="ADAL" clId="{4BE0B944-2159-41A0-9730-2BE003D6E835}" dt="2026-05-19T09:14:34.311" v="1974" actId="20577"/>
        <pc:sldMkLst>
          <pc:docMk/>
          <pc:sldMk cId="4194823383" sldId="317"/>
        </pc:sldMkLst>
        <pc:spChg chg="mod">
          <ac:chgData name="Hendrik Trypsteen" userId="fd82ea10-16b6-4d24-85fb-8b3a1eb78ece" providerId="ADAL" clId="{4BE0B944-2159-41A0-9730-2BE003D6E835}" dt="2026-05-19T09:14:34.311" v="1974" actId="20577"/>
          <ac:spMkLst>
            <pc:docMk/>
            <pc:sldMk cId="4194823383" sldId="317"/>
            <ac:spMk id="7" creationId="{F3407E86-AA6E-9348-37EF-B5EC40C24E7C}"/>
          </ac:spMkLst>
        </pc:spChg>
        <pc:picChg chg="add mod">
          <ac:chgData name="Hendrik Trypsteen" userId="fd82ea10-16b6-4d24-85fb-8b3a1eb78ece" providerId="ADAL" clId="{4BE0B944-2159-41A0-9730-2BE003D6E835}" dt="2026-05-06T08:59:35.906" v="1450" actId="1076"/>
          <ac:picMkLst>
            <pc:docMk/>
            <pc:sldMk cId="4194823383" sldId="317"/>
            <ac:picMk id="3" creationId="{C45DDB50-7EBD-220D-0A11-65DF0310468B}"/>
          </ac:picMkLst>
        </pc:picChg>
      </pc:sldChg>
      <pc:sldChg chg="addSp delSp modSp add mod">
        <pc:chgData name="Hendrik Trypsteen" userId="fd82ea10-16b6-4d24-85fb-8b3a1eb78ece" providerId="ADAL" clId="{4BE0B944-2159-41A0-9730-2BE003D6E835}" dt="2026-05-19T09:15:14.030" v="1977" actId="14100"/>
        <pc:sldMkLst>
          <pc:docMk/>
          <pc:sldMk cId="1740049982" sldId="318"/>
        </pc:sldMkLst>
        <pc:spChg chg="mod">
          <ac:chgData name="Hendrik Trypsteen" userId="fd82ea10-16b6-4d24-85fb-8b3a1eb78ece" providerId="ADAL" clId="{4BE0B944-2159-41A0-9730-2BE003D6E835}" dt="2026-05-06T09:08:34.152" v="1534" actId="6549"/>
          <ac:spMkLst>
            <pc:docMk/>
            <pc:sldMk cId="1740049982" sldId="318"/>
            <ac:spMk id="2" creationId="{2131F640-EFD8-97CE-B3D2-32BC8D2B5128}"/>
          </ac:spMkLst>
        </pc:spChg>
        <pc:spChg chg="mod">
          <ac:chgData name="Hendrik Trypsteen" userId="fd82ea10-16b6-4d24-85fb-8b3a1eb78ece" providerId="ADAL" clId="{4BE0B944-2159-41A0-9730-2BE003D6E835}" dt="2026-05-06T09:09:10.824" v="1597" actId="14100"/>
          <ac:spMkLst>
            <pc:docMk/>
            <pc:sldMk cId="1740049982" sldId="318"/>
            <ac:spMk id="5" creationId="{BDA01DF8-B594-2709-AA80-DDF744460C72}"/>
          </ac:spMkLst>
        </pc:spChg>
        <pc:spChg chg="mod">
          <ac:chgData name="Hendrik Trypsteen" userId="fd82ea10-16b6-4d24-85fb-8b3a1eb78ece" providerId="ADAL" clId="{4BE0B944-2159-41A0-9730-2BE003D6E835}" dt="2026-05-06T09:09:07.139" v="1596" actId="14100"/>
          <ac:spMkLst>
            <pc:docMk/>
            <pc:sldMk cId="1740049982" sldId="318"/>
            <ac:spMk id="13" creationId="{449F3743-20C5-B2D8-3721-4F5E9203C744}"/>
          </ac:spMkLst>
        </pc:spChg>
        <pc:picChg chg="add mod ord">
          <ac:chgData name="Hendrik Trypsteen" userId="fd82ea10-16b6-4d24-85fb-8b3a1eb78ece" providerId="ADAL" clId="{4BE0B944-2159-41A0-9730-2BE003D6E835}" dt="2026-05-19T09:15:14.030" v="1977" actId="14100"/>
          <ac:picMkLst>
            <pc:docMk/>
            <pc:sldMk cId="1740049982" sldId="318"/>
            <ac:picMk id="7" creationId="{4FEC21F2-3D57-8542-5269-39A4159B06B2}"/>
          </ac:picMkLst>
        </pc:picChg>
        <pc:picChg chg="add mod ord">
          <ac:chgData name="Hendrik Trypsteen" userId="fd82ea10-16b6-4d24-85fb-8b3a1eb78ece" providerId="ADAL" clId="{4BE0B944-2159-41A0-9730-2BE003D6E835}" dt="2026-05-19T09:15:10.909" v="1975" actId="14100"/>
          <ac:picMkLst>
            <pc:docMk/>
            <pc:sldMk cId="1740049982" sldId="318"/>
            <ac:picMk id="10" creationId="{D08B6C19-4957-A2A3-3642-E29ACAFE6F35}"/>
          </ac:picMkLst>
        </pc:picChg>
      </pc:sldChg>
      <pc:sldChg chg="addSp delSp modSp add mod">
        <pc:chgData name="Hendrik Trypsteen" userId="fd82ea10-16b6-4d24-85fb-8b3a1eb78ece" providerId="ADAL" clId="{4BE0B944-2159-41A0-9730-2BE003D6E835}" dt="2026-05-19T09:25:47.903" v="2096" actId="1076"/>
        <pc:sldMkLst>
          <pc:docMk/>
          <pc:sldMk cId="2914026220" sldId="319"/>
        </pc:sldMkLst>
        <pc:spChg chg="mod">
          <ac:chgData name="Hendrik Trypsteen" userId="fd82ea10-16b6-4d24-85fb-8b3a1eb78ece" providerId="ADAL" clId="{4BE0B944-2159-41A0-9730-2BE003D6E835}" dt="2026-05-19T09:25:47.903" v="2096" actId="1076"/>
          <ac:spMkLst>
            <pc:docMk/>
            <pc:sldMk cId="2914026220" sldId="319"/>
            <ac:spMk id="2" creationId="{CF0603F6-E60C-D259-98CE-AF0908AB046B}"/>
          </ac:spMkLst>
        </pc:spChg>
        <pc:picChg chg="del">
          <ac:chgData name="Hendrik Trypsteen" userId="fd82ea10-16b6-4d24-85fb-8b3a1eb78ece" providerId="ADAL" clId="{4BE0B944-2159-41A0-9730-2BE003D6E835}" dt="2026-05-19T09:25:28.351" v="2091" actId="478"/>
          <ac:picMkLst>
            <pc:docMk/>
            <pc:sldMk cId="2914026220" sldId="319"/>
            <ac:picMk id="6" creationId="{99C69559-1BB1-3BFB-229E-9468064E2A44}"/>
          </ac:picMkLst>
        </pc:picChg>
        <pc:picChg chg="add mod ord">
          <ac:chgData name="Hendrik Trypsteen" userId="fd82ea10-16b6-4d24-85fb-8b3a1eb78ece" providerId="ADAL" clId="{4BE0B944-2159-41A0-9730-2BE003D6E835}" dt="2026-05-19T09:25:36.232" v="2094" actId="14100"/>
          <ac:picMkLst>
            <pc:docMk/>
            <pc:sldMk cId="2914026220" sldId="319"/>
            <ac:picMk id="7" creationId="{C0A9064C-9133-4EF8-27A5-D0931A947044}"/>
          </ac:picMkLst>
        </pc:picChg>
      </pc:sldChg>
      <pc:sldChg chg="addSp delSp modSp add mod">
        <pc:chgData name="Hendrik Trypsteen" userId="fd82ea10-16b6-4d24-85fb-8b3a1eb78ece" providerId="ADAL" clId="{4BE0B944-2159-41A0-9730-2BE003D6E835}" dt="2026-05-19T09:22:45.109" v="2088" actId="1076"/>
        <pc:sldMkLst>
          <pc:docMk/>
          <pc:sldMk cId="4206110654" sldId="322"/>
        </pc:sldMkLst>
        <pc:spChg chg="mod">
          <ac:chgData name="Hendrik Trypsteen" userId="fd82ea10-16b6-4d24-85fb-8b3a1eb78ece" providerId="ADAL" clId="{4BE0B944-2159-41A0-9730-2BE003D6E835}" dt="2026-05-19T09:22:45.109" v="2088" actId="1076"/>
          <ac:spMkLst>
            <pc:docMk/>
            <pc:sldMk cId="4206110654" sldId="322"/>
            <ac:spMk id="5" creationId="{4F80A5B1-FB3F-098F-471E-2A48C72A8340}"/>
          </ac:spMkLst>
        </pc:spChg>
        <pc:spChg chg="mod">
          <ac:chgData name="Hendrik Trypsteen" userId="fd82ea10-16b6-4d24-85fb-8b3a1eb78ece" providerId="ADAL" clId="{4BE0B944-2159-41A0-9730-2BE003D6E835}" dt="2026-05-19T09:22:36.269" v="2087" actId="1076"/>
          <ac:spMkLst>
            <pc:docMk/>
            <pc:sldMk cId="4206110654" sldId="322"/>
            <ac:spMk id="13" creationId="{A9438780-B78B-CD24-DFAD-539BA6DFAB8A}"/>
          </ac:spMkLst>
        </pc:spChg>
        <pc:picChg chg="add mod ord">
          <ac:chgData name="Hendrik Trypsteen" userId="fd82ea10-16b6-4d24-85fb-8b3a1eb78ece" providerId="ADAL" clId="{4BE0B944-2159-41A0-9730-2BE003D6E835}" dt="2026-05-19T09:22:45.109" v="2088" actId="1076"/>
          <ac:picMkLst>
            <pc:docMk/>
            <pc:sldMk cId="4206110654" sldId="322"/>
            <ac:picMk id="6" creationId="{F24257B4-EDBF-CAC8-6C6E-20C81712C240}"/>
          </ac:picMkLst>
        </pc:picChg>
        <pc:picChg chg="add del mod ord">
          <ac:chgData name="Hendrik Trypsteen" userId="fd82ea10-16b6-4d24-85fb-8b3a1eb78ece" providerId="ADAL" clId="{4BE0B944-2159-41A0-9730-2BE003D6E835}" dt="2026-05-19T09:21:22.785" v="2075" actId="478"/>
          <ac:picMkLst>
            <pc:docMk/>
            <pc:sldMk cId="4206110654" sldId="322"/>
            <ac:picMk id="7" creationId="{6A27D130-1415-5251-48C9-D1D1722F58D5}"/>
          </ac:picMkLst>
        </pc:picChg>
        <pc:picChg chg="add mod ord">
          <ac:chgData name="Hendrik Trypsteen" userId="fd82ea10-16b6-4d24-85fb-8b3a1eb78ece" providerId="ADAL" clId="{4BE0B944-2159-41A0-9730-2BE003D6E835}" dt="2026-05-19T09:22:36.269" v="2087" actId="1076"/>
          <ac:picMkLst>
            <pc:docMk/>
            <pc:sldMk cId="4206110654" sldId="322"/>
            <ac:picMk id="10" creationId="{E8B8A104-7284-EA9A-BA39-519A8E2DECF3}"/>
          </ac:picMkLst>
        </pc:picChg>
      </pc:sldChg>
      <pc:sldChg chg="modSp add mod">
        <pc:chgData name="Hendrik Trypsteen" userId="fd82ea10-16b6-4d24-85fb-8b3a1eb78ece" providerId="ADAL" clId="{4BE0B944-2159-41A0-9730-2BE003D6E835}" dt="2026-05-06T09:25:18.146" v="1962" actId="6549"/>
        <pc:sldMkLst>
          <pc:docMk/>
          <pc:sldMk cId="2035550224" sldId="323"/>
        </pc:sldMkLst>
        <pc:spChg chg="mod">
          <ac:chgData name="Hendrik Trypsteen" userId="fd82ea10-16b6-4d24-85fb-8b3a1eb78ece" providerId="ADAL" clId="{4BE0B944-2159-41A0-9730-2BE003D6E835}" dt="2026-05-06T09:25:18.146" v="1962" actId="6549"/>
          <ac:spMkLst>
            <pc:docMk/>
            <pc:sldMk cId="2035550224" sldId="323"/>
            <ac:spMk id="2" creationId="{FD950B1B-0798-B385-C57B-EE24B9BAE73E}"/>
          </ac:spMkLst>
        </pc:spChg>
      </pc:sldChg>
      <pc:sldChg chg="modSp add mod">
        <pc:chgData name="Hendrik Trypsteen" userId="fd82ea10-16b6-4d24-85fb-8b3a1eb78ece" providerId="ADAL" clId="{4BE0B944-2159-41A0-9730-2BE003D6E835}" dt="2026-05-19T09:26:15.278" v="2099" actId="6549"/>
        <pc:sldMkLst>
          <pc:docMk/>
          <pc:sldMk cId="713521983" sldId="324"/>
        </pc:sldMkLst>
        <pc:spChg chg="mod">
          <ac:chgData name="Hendrik Trypsteen" userId="fd82ea10-16b6-4d24-85fb-8b3a1eb78ece" providerId="ADAL" clId="{4BE0B944-2159-41A0-9730-2BE003D6E835}" dt="2026-05-19T09:26:15.278" v="2099" actId="6549"/>
          <ac:spMkLst>
            <pc:docMk/>
            <pc:sldMk cId="713521983" sldId="324"/>
            <ac:spMk id="2" creationId="{2A7760E9-E614-684B-ADD7-DA63341DE36F}"/>
          </ac:spMkLst>
        </pc:spChg>
      </pc:sldChg>
      <pc:sldChg chg="addSp delSp modSp add mod">
        <pc:chgData name="Hendrik Trypsteen" userId="fd82ea10-16b6-4d24-85fb-8b3a1eb78ece" providerId="ADAL" clId="{4BE0B944-2159-41A0-9730-2BE003D6E835}" dt="2026-05-19T12:14:38.694" v="2714" actId="207"/>
        <pc:sldMkLst>
          <pc:docMk/>
          <pc:sldMk cId="2471686641" sldId="325"/>
        </pc:sldMkLst>
        <pc:spChg chg="mod">
          <ac:chgData name="Hendrik Trypsteen" userId="fd82ea10-16b6-4d24-85fb-8b3a1eb78ece" providerId="ADAL" clId="{4BE0B944-2159-41A0-9730-2BE003D6E835}" dt="2026-05-19T12:14:38.694" v="2714" actId="207"/>
          <ac:spMkLst>
            <pc:docMk/>
            <pc:sldMk cId="2471686641" sldId="325"/>
            <ac:spMk id="2" creationId="{7B7493CD-94D4-41DD-6961-7A1636BC329C}"/>
          </ac:spMkLst>
        </pc:spChg>
        <pc:spChg chg="mod">
          <ac:chgData name="Hendrik Trypsteen" userId="fd82ea10-16b6-4d24-85fb-8b3a1eb78ece" providerId="ADAL" clId="{4BE0B944-2159-41A0-9730-2BE003D6E835}" dt="2026-05-19T09:48:10.492" v="2686" actId="1076"/>
          <ac:spMkLst>
            <pc:docMk/>
            <pc:sldMk cId="2471686641" sldId="325"/>
            <ac:spMk id="5" creationId="{3C62A862-5730-A4C7-328D-497AB2E4A276}"/>
          </ac:spMkLst>
        </pc:spChg>
        <pc:spChg chg="add mod">
          <ac:chgData name="Hendrik Trypsteen" userId="fd82ea10-16b6-4d24-85fb-8b3a1eb78ece" providerId="ADAL" clId="{4BE0B944-2159-41A0-9730-2BE003D6E835}" dt="2026-05-19T09:48:58.401" v="2700" actId="1076"/>
          <ac:spMkLst>
            <pc:docMk/>
            <pc:sldMk cId="2471686641" sldId="325"/>
            <ac:spMk id="8" creationId="{0FCC59B0-34B9-43CB-F2D3-3753CDC87EF8}"/>
          </ac:spMkLst>
        </pc:spChg>
        <pc:spChg chg="del">
          <ac:chgData name="Hendrik Trypsteen" userId="fd82ea10-16b6-4d24-85fb-8b3a1eb78ece" providerId="ADAL" clId="{4BE0B944-2159-41A0-9730-2BE003D6E835}" dt="2026-05-19T09:41:58.422" v="2663" actId="478"/>
          <ac:spMkLst>
            <pc:docMk/>
            <pc:sldMk cId="2471686641" sldId="325"/>
            <ac:spMk id="13" creationId="{6C78A4A5-5E5A-7FB7-8F4C-F939C12EAA25}"/>
          </ac:spMkLst>
        </pc:spChg>
        <pc:picChg chg="add mod ord">
          <ac:chgData name="Hendrik Trypsteen" userId="fd82ea10-16b6-4d24-85fb-8b3a1eb78ece" providerId="ADAL" clId="{4BE0B944-2159-41A0-9730-2BE003D6E835}" dt="2026-05-19T09:48:03.919" v="2685" actId="167"/>
          <ac:picMkLst>
            <pc:docMk/>
            <pc:sldMk cId="2471686641" sldId="325"/>
            <ac:picMk id="6" creationId="{6B14698A-ECD8-3AAC-92B4-4F51F980442E}"/>
          </ac:picMkLst>
        </pc:picChg>
        <pc:picChg chg="del">
          <ac:chgData name="Hendrik Trypsteen" userId="fd82ea10-16b6-4d24-85fb-8b3a1eb78ece" providerId="ADAL" clId="{4BE0B944-2159-41A0-9730-2BE003D6E835}" dt="2026-05-19T09:47:39.605" v="2679" actId="478"/>
          <ac:picMkLst>
            <pc:docMk/>
            <pc:sldMk cId="2471686641" sldId="325"/>
            <ac:picMk id="7" creationId="{7516B3D9-82F4-995A-1CD6-81844338649F}"/>
          </ac:picMkLst>
        </pc:picChg>
      </pc:sldChg>
      <pc:sldChg chg="addSp delSp modSp add mod ord">
        <pc:chgData name="Hendrik Trypsteen" userId="fd82ea10-16b6-4d24-85fb-8b3a1eb78ece" providerId="ADAL" clId="{4BE0B944-2159-41A0-9730-2BE003D6E835}" dt="2026-05-19T09:41:01.216" v="2640" actId="166"/>
        <pc:sldMkLst>
          <pc:docMk/>
          <pc:sldMk cId="3978284862" sldId="326"/>
        </pc:sldMkLst>
        <pc:spChg chg="mod">
          <ac:chgData name="Hendrik Trypsteen" userId="fd82ea10-16b6-4d24-85fb-8b3a1eb78ece" providerId="ADAL" clId="{4BE0B944-2159-41A0-9730-2BE003D6E835}" dt="2026-05-19T09:34:40.625" v="2405" actId="20577"/>
          <ac:spMkLst>
            <pc:docMk/>
            <pc:sldMk cId="3978284862" sldId="326"/>
            <ac:spMk id="2" creationId="{5CF2759E-CDEA-45E3-415F-ED5DF5C95FFE}"/>
          </ac:spMkLst>
        </pc:spChg>
        <pc:spChg chg="mod ord">
          <ac:chgData name="Hendrik Trypsteen" userId="fd82ea10-16b6-4d24-85fb-8b3a1eb78ece" providerId="ADAL" clId="{4BE0B944-2159-41A0-9730-2BE003D6E835}" dt="2026-05-19T09:41:01.216" v="2640" actId="166"/>
          <ac:spMkLst>
            <pc:docMk/>
            <pc:sldMk cId="3978284862" sldId="326"/>
            <ac:spMk id="5" creationId="{D36FDE45-B3A3-0DE7-72CC-82A88902F22B}"/>
          </ac:spMkLst>
        </pc:spChg>
        <pc:spChg chg="mod ord">
          <ac:chgData name="Hendrik Trypsteen" userId="fd82ea10-16b6-4d24-85fb-8b3a1eb78ece" providerId="ADAL" clId="{4BE0B944-2159-41A0-9730-2BE003D6E835}" dt="2026-05-19T09:38:06.764" v="2622" actId="14100"/>
          <ac:spMkLst>
            <pc:docMk/>
            <pc:sldMk cId="3978284862" sldId="326"/>
            <ac:spMk id="13" creationId="{18F57709-8BE4-BD12-2163-140D2A8C78D2}"/>
          </ac:spMkLst>
        </pc:spChg>
        <pc:picChg chg="add mod">
          <ac:chgData name="Hendrik Trypsteen" userId="fd82ea10-16b6-4d24-85fb-8b3a1eb78ece" providerId="ADAL" clId="{4BE0B944-2159-41A0-9730-2BE003D6E835}" dt="2026-05-19T09:35:52.355" v="2482" actId="1076"/>
          <ac:picMkLst>
            <pc:docMk/>
            <pc:sldMk cId="3978284862" sldId="326"/>
            <ac:picMk id="4" creationId="{4624FA19-A430-CCD3-6044-ADCCEA5EC304}"/>
          </ac:picMkLst>
        </pc:picChg>
        <pc:picChg chg="del">
          <ac:chgData name="Hendrik Trypsteen" userId="fd82ea10-16b6-4d24-85fb-8b3a1eb78ece" providerId="ADAL" clId="{4BE0B944-2159-41A0-9730-2BE003D6E835}" dt="2026-05-19T09:38:09.232" v="2623" actId="478"/>
          <ac:picMkLst>
            <pc:docMk/>
            <pc:sldMk cId="3978284862" sldId="326"/>
            <ac:picMk id="6" creationId="{93DC7134-1F55-3DA7-2EF5-6BF4EC22420D}"/>
          </ac:picMkLst>
        </pc:picChg>
        <pc:picChg chg="add mod">
          <ac:chgData name="Hendrik Trypsteen" userId="fd82ea10-16b6-4d24-85fb-8b3a1eb78ece" providerId="ADAL" clId="{4BE0B944-2159-41A0-9730-2BE003D6E835}" dt="2026-05-19T09:36:16.090" v="2488" actId="1076"/>
          <ac:picMkLst>
            <pc:docMk/>
            <pc:sldMk cId="3978284862" sldId="326"/>
            <ac:picMk id="7" creationId="{4201CA2A-B54B-5EEB-DBC0-B271B75BC273}"/>
          </ac:picMkLst>
        </pc:picChg>
        <pc:picChg chg="add mod ord">
          <ac:chgData name="Hendrik Trypsteen" userId="fd82ea10-16b6-4d24-85fb-8b3a1eb78ece" providerId="ADAL" clId="{4BE0B944-2159-41A0-9730-2BE003D6E835}" dt="2026-05-19T09:40:55.191" v="2638" actId="166"/>
          <ac:picMkLst>
            <pc:docMk/>
            <pc:sldMk cId="3978284862" sldId="326"/>
            <ac:picMk id="9" creationId="{E5B22EDF-C2B2-0379-3199-A21D44DFB48B}"/>
          </ac:picMkLst>
        </pc:picChg>
        <pc:picChg chg="del">
          <ac:chgData name="Hendrik Trypsteen" userId="fd82ea10-16b6-4d24-85fb-8b3a1eb78ece" providerId="ADAL" clId="{4BE0B944-2159-41A0-9730-2BE003D6E835}" dt="2026-05-19T09:35:56.713" v="2484" actId="478"/>
          <ac:picMkLst>
            <pc:docMk/>
            <pc:sldMk cId="3978284862" sldId="326"/>
            <ac:picMk id="10" creationId="{972EB40B-381E-1E82-8FA2-A8AB0E4A656D}"/>
          </ac:picMkLst>
        </pc:picChg>
        <pc:picChg chg="add mod ord">
          <ac:chgData name="Hendrik Trypsteen" userId="fd82ea10-16b6-4d24-85fb-8b3a1eb78ece" providerId="ADAL" clId="{4BE0B944-2159-41A0-9730-2BE003D6E835}" dt="2026-05-19T09:40:58.449" v="2639" actId="166"/>
          <ac:picMkLst>
            <pc:docMk/>
            <pc:sldMk cId="3978284862" sldId="326"/>
            <ac:picMk id="12" creationId="{895D3DDA-1A4B-F39F-B363-7BDEAE85F4BE}"/>
          </ac:picMkLst>
        </pc:picChg>
      </pc:sldChg>
      <pc:sldChg chg="addSp delSp modSp add mod ord">
        <pc:chgData name="Hendrik Trypsteen" userId="fd82ea10-16b6-4d24-85fb-8b3a1eb78ece" providerId="ADAL" clId="{4BE0B944-2159-41A0-9730-2BE003D6E835}" dt="2026-05-19T09:34:10.368" v="2378"/>
        <pc:sldMkLst>
          <pc:docMk/>
          <pc:sldMk cId="2703786238" sldId="327"/>
        </pc:sldMkLst>
        <pc:spChg chg="mod">
          <ac:chgData name="Hendrik Trypsteen" userId="fd82ea10-16b6-4d24-85fb-8b3a1eb78ece" providerId="ADAL" clId="{4BE0B944-2159-41A0-9730-2BE003D6E835}" dt="2026-05-19T09:27:55.693" v="2158" actId="6549"/>
          <ac:spMkLst>
            <pc:docMk/>
            <pc:sldMk cId="2703786238" sldId="327"/>
            <ac:spMk id="2" creationId="{CDD71CF0-8EEC-9B23-8908-24F90C23859A}"/>
          </ac:spMkLst>
        </pc:spChg>
        <pc:spChg chg="mod">
          <ac:chgData name="Hendrik Trypsteen" userId="fd82ea10-16b6-4d24-85fb-8b3a1eb78ece" providerId="ADAL" clId="{4BE0B944-2159-41A0-9730-2BE003D6E835}" dt="2026-05-19T09:33:59.221" v="2376" actId="1076"/>
          <ac:spMkLst>
            <pc:docMk/>
            <pc:sldMk cId="2703786238" sldId="327"/>
            <ac:spMk id="5" creationId="{59ED8F11-4515-3904-944E-ED73B55975C1}"/>
          </ac:spMkLst>
        </pc:spChg>
        <pc:spChg chg="mod ord">
          <ac:chgData name="Hendrik Trypsteen" userId="fd82ea10-16b6-4d24-85fb-8b3a1eb78ece" providerId="ADAL" clId="{4BE0B944-2159-41A0-9730-2BE003D6E835}" dt="2026-05-19T09:33:44.874" v="2374" actId="20577"/>
          <ac:spMkLst>
            <pc:docMk/>
            <pc:sldMk cId="2703786238" sldId="327"/>
            <ac:spMk id="13" creationId="{BA0C9C0E-537D-2E83-3D09-4AD5C78FB0D4}"/>
          </ac:spMkLst>
        </pc:spChg>
        <pc:picChg chg="del">
          <ac:chgData name="Hendrik Trypsteen" userId="fd82ea10-16b6-4d24-85fb-8b3a1eb78ece" providerId="ADAL" clId="{4BE0B944-2159-41A0-9730-2BE003D6E835}" dt="2026-05-19T09:31:25.097" v="2356" actId="478"/>
          <ac:picMkLst>
            <pc:docMk/>
            <pc:sldMk cId="2703786238" sldId="327"/>
            <ac:picMk id="6" creationId="{18B87552-B9A6-17C0-B289-037B6E67CFE9}"/>
          </ac:picMkLst>
        </pc:picChg>
        <pc:picChg chg="add mod ord">
          <ac:chgData name="Hendrik Trypsteen" userId="fd82ea10-16b6-4d24-85fb-8b3a1eb78ece" providerId="ADAL" clId="{4BE0B944-2159-41A0-9730-2BE003D6E835}" dt="2026-05-19T09:33:02.106" v="2366" actId="1076"/>
          <ac:picMkLst>
            <pc:docMk/>
            <pc:sldMk cId="2703786238" sldId="327"/>
            <ac:picMk id="7" creationId="{E26F7D7C-A2BB-4C45-FCD3-28F445B6F2F0}"/>
          </ac:picMkLst>
        </pc:picChg>
        <pc:picChg chg="del">
          <ac:chgData name="Hendrik Trypsteen" userId="fd82ea10-16b6-4d24-85fb-8b3a1eb78ece" providerId="ADAL" clId="{4BE0B944-2159-41A0-9730-2BE003D6E835}" dt="2026-05-19T09:31:06.897" v="2349" actId="478"/>
          <ac:picMkLst>
            <pc:docMk/>
            <pc:sldMk cId="2703786238" sldId="327"/>
            <ac:picMk id="9" creationId="{4C8633FC-C64C-C68B-D5C1-7A10A023B27E}"/>
          </ac:picMkLst>
        </pc:picChg>
        <pc:picChg chg="add mod">
          <ac:chgData name="Hendrik Trypsteen" userId="fd82ea10-16b6-4d24-85fb-8b3a1eb78ece" providerId="ADAL" clId="{4BE0B944-2159-41A0-9730-2BE003D6E835}" dt="2026-05-19T09:33:11.810" v="2368" actId="14100"/>
          <ac:picMkLst>
            <pc:docMk/>
            <pc:sldMk cId="2703786238" sldId="327"/>
            <ac:picMk id="10" creationId="{4F1AFD5A-6BE1-088E-87D5-E8901A8BAA86}"/>
          </ac:picMkLst>
        </pc:picChg>
      </pc:sldChg>
      <pc:sldChg chg="addSp delSp modSp add mod">
        <pc:chgData name="Hendrik Trypsteen" userId="fd82ea10-16b6-4d24-85fb-8b3a1eb78ece" providerId="ADAL" clId="{4BE0B944-2159-41A0-9730-2BE003D6E835}" dt="2026-05-19T12:36:38.575" v="2993" actId="14100"/>
        <pc:sldMkLst>
          <pc:docMk/>
          <pc:sldMk cId="473965066" sldId="328"/>
        </pc:sldMkLst>
        <pc:spChg chg="mod">
          <ac:chgData name="Hendrik Trypsteen" userId="fd82ea10-16b6-4d24-85fb-8b3a1eb78ece" providerId="ADAL" clId="{4BE0B944-2159-41A0-9730-2BE003D6E835}" dt="2026-05-19T12:32:36.859" v="2871" actId="14100"/>
          <ac:spMkLst>
            <pc:docMk/>
            <pc:sldMk cId="473965066" sldId="328"/>
            <ac:spMk id="2" creationId="{A11F484D-291D-EBC4-E363-AA6FD0085E25}"/>
          </ac:spMkLst>
        </pc:spChg>
        <pc:spChg chg="ord">
          <ac:chgData name="Hendrik Trypsteen" userId="fd82ea10-16b6-4d24-85fb-8b3a1eb78ece" providerId="ADAL" clId="{4BE0B944-2159-41A0-9730-2BE003D6E835}" dt="2026-05-19T12:29:32.851" v="2820" actId="166"/>
          <ac:spMkLst>
            <pc:docMk/>
            <pc:sldMk cId="473965066" sldId="328"/>
            <ac:spMk id="3" creationId="{53661D94-C6AF-805F-B5DD-297D3B44F694}"/>
          </ac:spMkLst>
        </pc:spChg>
        <pc:spChg chg="del mod">
          <ac:chgData name="Hendrik Trypsteen" userId="fd82ea10-16b6-4d24-85fb-8b3a1eb78ece" providerId="ADAL" clId="{4BE0B944-2159-41A0-9730-2BE003D6E835}" dt="2026-05-19T12:36:03.460" v="2955" actId="478"/>
          <ac:spMkLst>
            <pc:docMk/>
            <pc:sldMk cId="473965066" sldId="328"/>
            <ac:spMk id="5" creationId="{BFA074E8-2C4E-D74F-7853-2A1E4C30C4E7}"/>
          </ac:spMkLst>
        </pc:spChg>
        <pc:spChg chg="add mod">
          <ac:chgData name="Hendrik Trypsteen" userId="fd82ea10-16b6-4d24-85fb-8b3a1eb78ece" providerId="ADAL" clId="{4BE0B944-2159-41A0-9730-2BE003D6E835}" dt="2026-05-19T12:35:59.957" v="2954" actId="1076"/>
          <ac:spMkLst>
            <pc:docMk/>
            <pc:sldMk cId="473965066" sldId="328"/>
            <ac:spMk id="10" creationId="{FA40CA7A-89B7-8720-307A-95C01B594DF4}"/>
          </ac:spMkLst>
        </pc:spChg>
        <pc:spChg chg="add mod">
          <ac:chgData name="Hendrik Trypsteen" userId="fd82ea10-16b6-4d24-85fb-8b3a1eb78ece" providerId="ADAL" clId="{4BE0B944-2159-41A0-9730-2BE003D6E835}" dt="2026-05-19T12:36:38.575" v="2993" actId="14100"/>
          <ac:spMkLst>
            <pc:docMk/>
            <pc:sldMk cId="473965066" sldId="328"/>
            <ac:spMk id="11" creationId="{7AED66A0-175B-1C62-F7A2-3D39B650C0AE}"/>
          </ac:spMkLst>
        </pc:spChg>
        <pc:spChg chg="del">
          <ac:chgData name="Hendrik Trypsteen" userId="fd82ea10-16b6-4d24-85fb-8b3a1eb78ece" providerId="ADAL" clId="{4BE0B944-2159-41A0-9730-2BE003D6E835}" dt="2026-05-19T12:29:22.093" v="2818" actId="478"/>
          <ac:spMkLst>
            <pc:docMk/>
            <pc:sldMk cId="473965066" sldId="328"/>
            <ac:spMk id="13" creationId="{A79A348A-F7A9-7ED2-6D55-653AC7B2F806}"/>
          </ac:spMkLst>
        </pc:spChg>
        <pc:picChg chg="add mod ord">
          <ac:chgData name="Hendrik Trypsteen" userId="fd82ea10-16b6-4d24-85fb-8b3a1eb78ece" providerId="ADAL" clId="{4BE0B944-2159-41A0-9730-2BE003D6E835}" dt="2026-05-19T12:35:56.232" v="2953" actId="1076"/>
          <ac:picMkLst>
            <pc:docMk/>
            <pc:sldMk cId="473965066" sldId="328"/>
            <ac:picMk id="6" creationId="{A9CF832E-09F8-E92B-22D8-FACA2FAF581D}"/>
          </ac:picMkLst>
        </pc:picChg>
        <pc:picChg chg="del mod">
          <ac:chgData name="Hendrik Trypsteen" userId="fd82ea10-16b6-4d24-85fb-8b3a1eb78ece" providerId="ADAL" clId="{4BE0B944-2159-41A0-9730-2BE003D6E835}" dt="2026-05-19T12:28:46.254" v="2811" actId="478"/>
          <ac:picMkLst>
            <pc:docMk/>
            <pc:sldMk cId="473965066" sldId="328"/>
            <ac:picMk id="7" creationId="{A1A5D202-EF12-10B4-371E-A195863454BE}"/>
          </ac:picMkLst>
        </pc:picChg>
        <pc:picChg chg="add mod">
          <ac:chgData name="Hendrik Trypsteen" userId="fd82ea10-16b6-4d24-85fb-8b3a1eb78ece" providerId="ADAL" clId="{4BE0B944-2159-41A0-9730-2BE003D6E835}" dt="2026-05-19T12:35:03.857" v="2904" actId="14100"/>
          <ac:picMkLst>
            <pc:docMk/>
            <pc:sldMk cId="473965066" sldId="328"/>
            <ac:picMk id="9" creationId="{C7986343-D993-4125-3B79-F66FB08FF160}"/>
          </ac:picMkLst>
        </pc:picChg>
      </pc:sldChg>
      <pc:sldChg chg="modSp add mod">
        <pc:chgData name="Hendrik Trypsteen" userId="fd82ea10-16b6-4d24-85fb-8b3a1eb78ece" providerId="ADAL" clId="{4BE0B944-2159-41A0-9730-2BE003D6E835}" dt="2026-05-19T12:36:57.711" v="2996" actId="6549"/>
        <pc:sldMkLst>
          <pc:docMk/>
          <pc:sldMk cId="204697627" sldId="329"/>
        </pc:sldMkLst>
        <pc:spChg chg="mod">
          <ac:chgData name="Hendrik Trypsteen" userId="fd82ea10-16b6-4d24-85fb-8b3a1eb78ece" providerId="ADAL" clId="{4BE0B944-2159-41A0-9730-2BE003D6E835}" dt="2026-05-19T12:36:57.711" v="2996" actId="6549"/>
          <ac:spMkLst>
            <pc:docMk/>
            <pc:sldMk cId="204697627" sldId="329"/>
            <ac:spMk id="2" creationId="{C4CD0783-217B-0CCE-C503-C9675E8EF8BF}"/>
          </ac:spMkLst>
        </pc:spChg>
      </pc:sldChg>
      <pc:sldChg chg="add del">
        <pc:chgData name="Hendrik Trypsteen" userId="fd82ea10-16b6-4d24-85fb-8b3a1eb78ece" providerId="ADAL" clId="{4BE0B944-2159-41A0-9730-2BE003D6E835}" dt="2026-05-19T12:38:20.991" v="3003" actId="47"/>
        <pc:sldMkLst>
          <pc:docMk/>
          <pc:sldMk cId="561240554" sldId="33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717" cy="480598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142776" y="0"/>
            <a:ext cx="3170717" cy="480598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89797A57-4EBB-459E-B210-5A8A6803F1A6}" type="datetimeFigureOut">
              <a:rPr lang="fr-BE" smtClean="0"/>
              <a:t>18-08-26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fr-BE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731179" y="4620185"/>
            <a:ext cx="5852844" cy="3780290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120602"/>
            <a:ext cx="3170717" cy="480598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142776" y="9120602"/>
            <a:ext cx="3170717" cy="480598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104F3201-04CA-4AE3-B62D-22E5DAAB79F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15183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433473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4E915-3153-DADF-EFCE-61072CEE6F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737B7C1-D23D-D937-40A2-FC191B7EE4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738E34F-4F7A-02B0-857E-76F71E021A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DFDADFE-2B06-573B-76CD-033CE79D5B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1418549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093406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8482941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87BF9C-6816-3E5B-BEED-99701A5CB3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054A177-FE41-E520-AB4F-6718F58148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ADC165D-0388-C96B-545A-4F7FCC46CE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AB88888-D3A5-4C9B-85BC-AE9229308B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490795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6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757805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775313-6831-B0E4-2C9A-1A1E63B5F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65F5FAD-006D-A06A-1F90-7D3B9A1E4E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9468F52-6780-4E64-C398-B19DE76D32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CD770F2-3ED5-290B-694D-F9070BC47B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5048574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CA647B-1D74-1C43-C605-EA6889F5D4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1081F8A-1456-F849-472E-75198AFDA4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F20303A-D9A3-A60F-B431-99D7293277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D81E3B8-A2DB-2E23-B16F-C2620A7EAF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8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85555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9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757805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CCBF01-7D28-5C54-836B-048933EE89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2E9CFBF-4C0D-EF43-1F88-AA9E17BFAA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9CE96AB-C858-6A43-259C-6A596F4362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C74DF13-9FEC-864A-A575-E4C2890370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10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647794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E8AC35-26FA-9F52-4909-2C4B418190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042C35B-9EDF-6F59-B33F-1190A7D792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A2BE9FE-D697-EC64-BBB4-A6F9A69B65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7F1E969-51D3-28C4-F53B-87754B8A0C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857981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4AC46B-9461-4387-0F87-5B9ECA18BB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CB4698E-FD07-55F4-6FF2-3EED90DCBC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C36A7E0-EE40-2D4D-13C0-816890A89D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39E50FF-7AD5-867A-0B68-7ED8E78BF6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068126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BB41C3-4D3B-3465-ABAC-174A68583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D6E097F-7541-7F55-AEBD-1DB5EA5381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749D606-86F4-87CC-B67F-C200EC52EF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9F408BC-8E2E-88C7-2A00-E9E22145A6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191096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37792C-3E84-FF3B-F1BB-233B8362A4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43B0E72-3BDD-2B8D-E46D-B4D41DE4D7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0E74DFE-5541-080B-C04F-ABB9EE7FCA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C07678F-B08E-1491-2109-F72DE10F59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7158879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DE1273-3EA9-F397-BE7E-C31F28567F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C474D3F-7F15-C55D-470B-ED30E33456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291760B-82DA-AE3A-9035-68D618CEC0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DE7BF12-82B9-B19F-6A69-C69BC49547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7504960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218074-F6F5-8E52-88A9-FBCB4874C2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23AB4EF-7DBF-A485-C9A8-DAD4B402DC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51530A4-8D3C-6EE8-4B23-961F65D6F1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1651ADC-8752-55DA-90F3-4D63D4B20E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16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9235358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00B5E8-35AB-5081-236F-B5704A563E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C58C5A9-837B-2A53-B7FF-E24CB590E9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AECDBDD-1B03-731C-AA19-558368949F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7295400-5FA9-79F5-3113-DCDF2A68B7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560178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981B66-2CCB-0243-2198-18F146BAE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D797013-C9CD-8DB9-C112-21590E49A3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DDC634E-165B-A685-D76C-7404BF56BC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6C06F6B-E44B-6B8F-1750-57AD59390E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18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4235556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8AD48D-7C9A-1AE6-205B-8B111E3C07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8DA513E-2F57-1375-20ED-5CADA0468C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B125D3A-1A1C-D480-0997-03CA9C7958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8B1E21-65A9-5F59-27DC-F2AFD788F3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19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8010892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FD4929-EE87-C20E-0854-E28D0DC429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2206933-EBFB-CB36-0B3C-6CFA58FB5F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90877F7-A2CD-DA8F-1DF8-E4EA0DF9E4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7529DC6-9CE2-0430-2D19-743CDCA13B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20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43915806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329D5C-31F9-FC4D-BEA3-0F6D8F419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48B5C3F-B10E-87F7-C9DA-866CB308F8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06BAD24-D23D-C7C3-2829-83A453F7D0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8CC2E6-9F77-7758-5A71-903C499178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21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93975802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C4BBDC-A650-2C07-0938-8FD28C8343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07FA233-51C4-8A29-B3CB-8988081F42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ED2CF38-B201-F32E-87BD-3CBE6B3209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92FD72C-6111-7A8F-69E7-1705CFBDE4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22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98146674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721D5D-6E98-C198-F314-CB5C36FA3B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480C47C-5CEE-0836-0E95-E6A57D7286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9844E95-2847-1E43-51B5-C40B9FA4CD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C00F0D0-E6AA-F12C-DFD0-C8DFB3089C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23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52518073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BE736F-341F-FC6E-1E29-D477DF5330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C1C9DE4-DE0D-248F-1516-ABE2B2E49C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CAFBA18-57E4-7E00-1A63-DBA08BC38D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AE9931D-D182-978C-837F-426E83A25E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24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8665855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53CABB-DA1B-D0E2-422E-4E204B685A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D05677D-7D91-2BF9-600F-2F1D1774D3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474DDCF-C889-1A10-3894-33651ABF93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1E6C1DF-45C0-DCC2-7F02-CDCBE574D5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25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53730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C24A3C62-6362-45A6-A3FA-41BA4F3CE4CE}" type="datetime1">
              <a:rPr lang="en-US" smtClean="0"/>
              <a:t>8/18/2026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48382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91851-5144-4734-8678-BE7776EB9D9A}" type="datetime1">
              <a:rPr lang="en-US" smtClean="0"/>
              <a:t>8/18/2026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4212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2AD41-3BA8-4B83-BA41-44A61DD9F463}" type="datetime1">
              <a:rPr lang="en-US" smtClean="0"/>
              <a:t>8/18/2026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7978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166F1-C9C3-4343-813D-362E8690431D}" type="datetime1">
              <a:rPr lang="en-US" smtClean="0"/>
              <a:t>8/18/2026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0599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616D7-A554-4275-927F-785F358BCF9A}" type="datetime1">
              <a:rPr lang="en-US" smtClean="0"/>
              <a:t>8/18/2026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1483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8974A-FB23-4656-976B-0BD8567E916D}" type="datetime1">
              <a:rPr lang="en-US" smtClean="0"/>
              <a:t>8/18/2026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4446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35063-2D6F-46D4-8B46-EDEEFBF5EB46}" type="datetime1">
              <a:rPr lang="en-US" smtClean="0"/>
              <a:t>8/18/2026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6196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72013-6A4E-42A1-931A-69B8287293B9}" type="datetime1">
              <a:rPr lang="en-US" smtClean="0"/>
              <a:t>8/18/2026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00942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5193B-96FA-4033-A66E-CECCF49D79D7}" type="datetime1">
              <a:rPr lang="en-US" smtClean="0"/>
              <a:t>8/18/2026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9092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1936-959D-401A-8EE1-A1B6B67F1731}" type="datetime1">
              <a:rPr lang="en-US" smtClean="0"/>
              <a:t>8/18/2026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060598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1936-959D-401A-8EE1-A1B6B67F1731}" type="datetime1">
              <a:rPr lang="en-US" smtClean="0"/>
              <a:t>8/18/2026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9621105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1936-959D-401A-8EE1-A1B6B67F1731}" type="datetime1">
              <a:rPr lang="en-US" smtClean="0"/>
              <a:t>8/18/2026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72776055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1936-959D-401A-8EE1-A1B6B67F1731}" type="datetime1">
              <a:rPr lang="en-US" smtClean="0"/>
              <a:t>8/18/2026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0827133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1936-959D-401A-8EE1-A1B6B67F1731}" type="datetime1">
              <a:rPr lang="en-US" smtClean="0"/>
              <a:t>8/18/2026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6023605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1936-959D-401A-8EE1-A1B6B67F1731}" type="datetime1">
              <a:rPr lang="en-US" smtClean="0"/>
              <a:t>8/18/2026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690782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B7D4B-6B92-47F9-8090-01DEA9BACC62}" type="datetime1">
              <a:rPr lang="en-US" smtClean="0"/>
              <a:t>8/18/2026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61653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4BD41-0D7E-437C-BA49-12711CF715DD}" type="datetime1">
              <a:rPr lang="en-US" smtClean="0"/>
              <a:t>8/18/2026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9517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accent6"/>
            </a:gs>
            <a:gs pos="9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91936-959D-401A-8EE1-A1B6B67F1731}" type="datetime1">
              <a:rPr lang="en-US" smtClean="0"/>
              <a:t>8/18/2026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146314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01C07B6-E8CE-8ACC-B60B-4C9B4D276C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0529" y="462396"/>
            <a:ext cx="7908708" cy="5931531"/>
          </a:xfrm>
          <a:prstGeom prst="rect">
            <a:avLst/>
          </a:prstGeom>
        </p:spPr>
      </p:pic>
      <p:sp>
        <p:nvSpPr>
          <p:cNvPr id="7" name="Sous-titre 2">
            <a:extLst>
              <a:ext uri="{FF2B5EF4-FFF2-40B4-BE49-F238E27FC236}">
                <a16:creationId xmlns:a16="http://schemas.microsoft.com/office/drawing/2014/main" id="{F3407E86-AA6E-9348-37EF-B5EC40C24E7C}"/>
              </a:ext>
            </a:extLst>
          </p:cNvPr>
          <p:cNvSpPr txBox="1">
            <a:spLocks/>
          </p:cNvSpPr>
          <p:nvPr/>
        </p:nvSpPr>
        <p:spPr>
          <a:xfrm>
            <a:off x="1929442" y="5066081"/>
            <a:ext cx="8738558" cy="10586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None/>
              <a:defRPr sz="2000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BE" sz="6000" b="1" dirty="0">
                <a:solidFill>
                  <a:schemeClr val="accent2">
                    <a:lumMod val="75000"/>
                  </a:schemeClr>
                </a:solidFill>
              </a:rPr>
              <a:t>Occitanie </a:t>
            </a:r>
            <a:r>
              <a:rPr lang="fr-BE" sz="3200" b="1" dirty="0">
                <a:solidFill>
                  <a:schemeClr val="accent2">
                    <a:lumMod val="75000"/>
                  </a:schemeClr>
                </a:solidFill>
              </a:rPr>
              <a:t>(Pyreneeën) </a:t>
            </a:r>
          </a:p>
          <a:p>
            <a:pPr algn="ctr"/>
            <a:r>
              <a:rPr lang="fr-BE" sz="1800" b="1" dirty="0" err="1">
                <a:solidFill>
                  <a:schemeClr val="accent2">
                    <a:lumMod val="75000"/>
                  </a:schemeClr>
                </a:solidFill>
              </a:rPr>
              <a:t>midweek</a:t>
            </a:r>
            <a:r>
              <a:rPr lang="fr-BE" sz="1800" b="1" dirty="0">
                <a:solidFill>
                  <a:schemeClr val="accent2">
                    <a:lumMod val="75000"/>
                  </a:schemeClr>
                </a:solidFill>
              </a:rPr>
              <a:t> (5 </a:t>
            </a:r>
            <a:r>
              <a:rPr lang="fr-BE" sz="1800" b="1" dirty="0" err="1">
                <a:solidFill>
                  <a:schemeClr val="accent2">
                    <a:lumMod val="75000"/>
                  </a:schemeClr>
                </a:solidFill>
              </a:rPr>
              <a:t>dagen</a:t>
            </a:r>
            <a:r>
              <a:rPr lang="fr-BE" sz="1800" b="1" dirty="0">
                <a:solidFill>
                  <a:schemeClr val="accent2">
                    <a:lumMod val="75000"/>
                  </a:schemeClr>
                </a:solidFill>
              </a:rPr>
              <a:t> / 4 Nachten)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6FFA42E5-7D79-F7FC-A5ED-F3C0910B0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44664" y="5410199"/>
            <a:ext cx="523336" cy="365125"/>
          </a:xfrm>
        </p:spPr>
        <p:txBody>
          <a:bodyPr/>
          <a:lstStyle/>
          <a:p>
            <a:fld id="{6D22F896-40B5-4ADD-8801-0D06FADFA095}" type="slidenum">
              <a:rPr lang="en-US" sz="2000" b="1" smtClean="0"/>
              <a:t>1</a:t>
            </a:fld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41948233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0C8911-1C86-5608-7A60-C4E99B726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1481DD4-283B-6D94-EAEA-D040DD3CE6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2259" y="832329"/>
            <a:ext cx="3605978" cy="519334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3B99FB5-81DE-3F1A-544B-7FEF340E01DC}"/>
              </a:ext>
            </a:extLst>
          </p:cNvPr>
          <p:cNvSpPr txBox="1"/>
          <p:nvPr/>
        </p:nvSpPr>
        <p:spPr>
          <a:xfrm>
            <a:off x="913752" y="5763566"/>
            <a:ext cx="10364485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000" b="1" dirty="0">
                <a:solidFill>
                  <a:schemeClr val="bg1"/>
                </a:solidFill>
              </a:rPr>
              <a:t>  </a:t>
            </a:r>
            <a:r>
              <a:rPr lang="fr-BE" sz="4000" b="1" dirty="0" err="1">
                <a:solidFill>
                  <a:schemeClr val="bg1"/>
                </a:solidFill>
              </a:rPr>
              <a:t>Reisweg</a:t>
            </a:r>
            <a:r>
              <a:rPr lang="fr-BE" sz="4000" b="1" dirty="0">
                <a:solidFill>
                  <a:schemeClr val="bg1"/>
                </a:solidFill>
              </a:rPr>
              <a:t> &amp; </a:t>
            </a:r>
            <a:r>
              <a:rPr lang="fr-BE" sz="4000" b="1" dirty="0" err="1">
                <a:solidFill>
                  <a:schemeClr val="bg1"/>
                </a:solidFill>
              </a:rPr>
              <a:t>Bezienswaardigheden</a:t>
            </a:r>
            <a:endParaRPr lang="fr-BE" sz="4000" b="1" dirty="0">
              <a:solidFill>
                <a:schemeClr val="bg1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0579D5D-E02B-E6F7-87B1-863FBB55C5AC}"/>
              </a:ext>
            </a:extLst>
          </p:cNvPr>
          <p:cNvSpPr txBox="1"/>
          <p:nvPr/>
        </p:nvSpPr>
        <p:spPr>
          <a:xfrm>
            <a:off x="1275957" y="381600"/>
            <a:ext cx="8966927" cy="64633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nl-NL" u="sng" dirty="0">
                <a:solidFill>
                  <a:schemeClr val="bg1"/>
                </a:solidFill>
              </a:rPr>
              <a:t>https://www.google.com/maps/d/edit?mid=1PhSfoWTbN2GEaYC_PFgwdrVAh_NJVN0&amp;ll=46.65907491110832%2C1.3221670000000163&amp;z=6</a:t>
            </a:r>
            <a:endParaRPr lang="fr-BE" dirty="0">
              <a:solidFill>
                <a:schemeClr val="bg1"/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CF4E08F-4976-C127-2A71-0BC62E11CC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3751" y="1027931"/>
            <a:ext cx="7756763" cy="473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2446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EFD675CC-D362-244F-E72B-3AFBF15CE7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9342" y="380846"/>
            <a:ext cx="9558068" cy="5798561"/>
          </a:xfrm>
          <a:prstGeom prst="rect">
            <a:avLst/>
          </a:prstGeom>
        </p:spPr>
      </p:pic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93CEFC5E-9BEF-6B1D-631E-8084EF5E17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56415" y="6248399"/>
            <a:ext cx="2426950" cy="387771"/>
          </a:xfrm>
        </p:spPr>
        <p:txBody>
          <a:bodyPr vert="horz" lIns="91440" tIns="45720" rIns="91440" bIns="45720" rtlCol="0">
            <a:normAutofit fontScale="92500"/>
          </a:bodyPr>
          <a:lstStyle/>
          <a:p>
            <a:pPr>
              <a:lnSpc>
                <a:spcPct val="120000"/>
              </a:lnSpc>
            </a:pPr>
            <a:r>
              <a:rPr lang="en-US" sz="1800" b="1" dirty="0">
                <a:solidFill>
                  <a:schemeClr val="bg1"/>
                </a:solidFill>
              </a:rPr>
              <a:t>2 </a:t>
            </a:r>
            <a:r>
              <a:rPr lang="en-US" sz="1800" b="1" dirty="0" err="1">
                <a:solidFill>
                  <a:schemeClr val="bg1"/>
                </a:solidFill>
              </a:rPr>
              <a:t>maal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Overstappen</a:t>
            </a:r>
            <a:endParaRPr lang="en-US" sz="1800" b="1" dirty="0">
              <a:solidFill>
                <a:schemeClr val="bg1"/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35A2976-EF3E-4D31-CE34-D98EB158D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6D22F896-40B5-4ADD-8801-0D06FADFA095}" type="slidenum">
              <a:rPr lang="en-US" b="1" smtClean="0"/>
              <a:pPr defTabSz="914400">
                <a:spcAft>
                  <a:spcPts val="600"/>
                </a:spcAft>
              </a:pPr>
              <a:t>3</a:t>
            </a:fld>
            <a:endParaRPr lang="en-US" b="1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5666835-8F5E-6A74-32F3-F31BB956EC61}"/>
              </a:ext>
            </a:extLst>
          </p:cNvPr>
          <p:cNvSpPr txBox="1"/>
          <p:nvPr/>
        </p:nvSpPr>
        <p:spPr>
          <a:xfrm>
            <a:off x="1489342" y="380846"/>
            <a:ext cx="3471416" cy="107721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3200" b="1" dirty="0">
                <a:solidFill>
                  <a:schemeClr val="bg1"/>
                </a:solidFill>
              </a:rPr>
              <a:t>Dag 1: Trein Lourdes via </a:t>
            </a:r>
            <a:r>
              <a:rPr lang="fr-BE" sz="3200" b="1" dirty="0" err="1">
                <a:solidFill>
                  <a:schemeClr val="bg1"/>
                </a:solidFill>
              </a:rPr>
              <a:t>Parijs</a:t>
            </a:r>
            <a:r>
              <a:rPr lang="fr-BE" sz="3200" b="1" dirty="0">
                <a:solidFill>
                  <a:schemeClr val="bg1"/>
                </a:solidFill>
              </a:rPr>
              <a:t>.</a:t>
            </a:r>
            <a:r>
              <a:rPr lang="fr-BE" sz="1000" b="1" dirty="0">
                <a:solidFill>
                  <a:schemeClr val="bg1"/>
                </a:solidFill>
              </a:rPr>
              <a:t> ()</a:t>
            </a:r>
          </a:p>
        </p:txBody>
      </p:sp>
    </p:spTree>
    <p:extLst>
      <p:ext uri="{BB962C8B-B14F-4D97-AF65-F5344CB8AC3E}">
        <p14:creationId xmlns:p14="http://schemas.microsoft.com/office/powerpoint/2010/main" val="31664710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6E4DA4D7-AD84-B272-5ACF-E15647D8C5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5915" y="376436"/>
            <a:ext cx="8140170" cy="6105128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667DCBF-A559-59E1-D0F9-06DD213BDBEE}"/>
              </a:ext>
            </a:extLst>
          </p:cNvPr>
          <p:cNvSpPr txBox="1"/>
          <p:nvPr/>
        </p:nvSpPr>
        <p:spPr>
          <a:xfrm>
            <a:off x="2025915" y="376436"/>
            <a:ext cx="5660221" cy="58477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3200" b="1" dirty="0">
                <a:solidFill>
                  <a:schemeClr val="bg1"/>
                </a:solidFill>
              </a:rPr>
              <a:t>  Bagage </a:t>
            </a:r>
            <a:r>
              <a:rPr lang="fr-BE" sz="3200" b="1" dirty="0" err="1">
                <a:solidFill>
                  <a:schemeClr val="bg1"/>
                </a:solidFill>
              </a:rPr>
              <a:t>afgeven</a:t>
            </a:r>
            <a:r>
              <a:rPr lang="fr-BE" sz="3200" b="1" dirty="0">
                <a:solidFill>
                  <a:schemeClr val="bg1"/>
                </a:solidFill>
              </a:rPr>
              <a:t> in het </a:t>
            </a:r>
            <a:r>
              <a:rPr lang="fr-BE" sz="3200" b="1" dirty="0" err="1">
                <a:solidFill>
                  <a:schemeClr val="bg1"/>
                </a:solidFill>
              </a:rPr>
              <a:t>hotel</a:t>
            </a:r>
            <a:r>
              <a:rPr lang="fr-BE" sz="3200" b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3C197A7E-ED4E-784B-FC9D-36D048515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4</a:t>
            </a:fld>
            <a:endParaRPr lang="en-US" sz="2000" b="1" dirty="0"/>
          </a:p>
        </p:txBody>
      </p:sp>
      <p:pic>
        <p:nvPicPr>
          <p:cNvPr id="13" name="Image 12" descr="Une image contenant ciel, plein air, plage, nuage&#10;&#10;Le contenu généré par l’IA peut être incorrect.">
            <a:extLst>
              <a:ext uri="{FF2B5EF4-FFF2-40B4-BE49-F238E27FC236}">
                <a16:creationId xmlns:a16="http://schemas.microsoft.com/office/drawing/2014/main" id="{78B7B1CF-B700-F841-CDCD-D28E886CF8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6136" y="376435"/>
            <a:ext cx="2479949" cy="1916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8502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7BCE41-44A9-79E5-E9FC-1C02753937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93D7B9D3-5B89-CB41-8287-049F66A9F9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1632" y="260724"/>
            <a:ext cx="8404689" cy="6303517"/>
          </a:xfrm>
          <a:prstGeom prst="rect">
            <a:avLst/>
          </a:prstGeom>
        </p:spPr>
      </p:pic>
      <p:sp>
        <p:nvSpPr>
          <p:cNvPr id="8" name="Titre 7">
            <a:extLst>
              <a:ext uri="{FF2B5EF4-FFF2-40B4-BE49-F238E27FC236}">
                <a16:creationId xmlns:a16="http://schemas.microsoft.com/office/drawing/2014/main" id="{582DD9E6-A817-1F7B-9B50-95AC3CBF4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5680" y="5604997"/>
            <a:ext cx="5209740" cy="556554"/>
          </a:xfrm>
        </p:spPr>
        <p:txBody>
          <a:bodyPr>
            <a:normAutofit fontScale="90000"/>
          </a:bodyPr>
          <a:lstStyle/>
          <a:p>
            <a:pPr algn="ctr"/>
            <a:r>
              <a:rPr lang="fr-BE" b="1" dirty="0"/>
              <a:t>DAG 2: </a:t>
            </a:r>
            <a:r>
              <a:rPr lang="fr-BE" b="1" dirty="0" err="1"/>
              <a:t>trein</a:t>
            </a:r>
            <a:r>
              <a:rPr lang="fr-BE" b="1" dirty="0"/>
              <a:t> </a:t>
            </a:r>
            <a:r>
              <a:rPr lang="fr-BE" b="1" dirty="0" err="1"/>
              <a:t>naar</a:t>
            </a:r>
            <a:r>
              <a:rPr lang="fr-BE" b="1" dirty="0"/>
              <a:t> Tarbes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BB60A3ED-6DD6-3D87-B5D0-E1192B28C9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2359" y="6040722"/>
            <a:ext cx="9667280" cy="556554"/>
          </a:xfrm>
        </p:spPr>
        <p:txBody>
          <a:bodyPr>
            <a:normAutofit fontScale="85000" lnSpcReduction="20000"/>
          </a:bodyPr>
          <a:lstStyle/>
          <a:p>
            <a:endParaRPr lang="fr-BE" sz="1600" b="1" dirty="0">
              <a:solidFill>
                <a:schemeClr val="bg1"/>
              </a:solidFill>
            </a:endParaRPr>
          </a:p>
          <a:p>
            <a:pPr algn="ctr"/>
            <a:r>
              <a:rPr lang="fr-BE" sz="1600" b="1" dirty="0">
                <a:solidFill>
                  <a:schemeClr val="bg1"/>
                </a:solidFill>
              </a:rPr>
              <a:t>15 </a:t>
            </a:r>
            <a:r>
              <a:rPr lang="fr-BE" sz="1600" b="1" dirty="0" err="1">
                <a:solidFill>
                  <a:schemeClr val="bg1"/>
                </a:solidFill>
              </a:rPr>
              <a:t>minuten</a:t>
            </a:r>
            <a:r>
              <a:rPr lang="fr-BE" sz="1600" b="1" dirty="0">
                <a:solidFill>
                  <a:schemeClr val="bg1"/>
                </a:solidFill>
              </a:rPr>
              <a:t> rit, </a:t>
            </a:r>
            <a:r>
              <a:rPr lang="fr-BE" sz="1600" b="1" dirty="0" err="1">
                <a:solidFill>
                  <a:schemeClr val="bg1"/>
                </a:solidFill>
              </a:rPr>
              <a:t>ieder</a:t>
            </a:r>
            <a:r>
              <a:rPr lang="fr-BE" sz="1600" b="1" dirty="0">
                <a:solidFill>
                  <a:schemeClr val="bg1"/>
                </a:solidFill>
              </a:rPr>
              <a:t> </a:t>
            </a:r>
            <a:r>
              <a:rPr lang="fr-BE" sz="1600" b="1" dirty="0" err="1">
                <a:solidFill>
                  <a:schemeClr val="bg1"/>
                </a:solidFill>
              </a:rPr>
              <a:t>twee</a:t>
            </a:r>
            <a:r>
              <a:rPr lang="fr-BE" sz="1600" b="1" dirty="0">
                <a:solidFill>
                  <a:schemeClr val="bg1"/>
                </a:solidFill>
              </a:rPr>
              <a:t> </a:t>
            </a:r>
            <a:r>
              <a:rPr lang="fr-BE" sz="1600" b="1" dirty="0" err="1">
                <a:solidFill>
                  <a:schemeClr val="bg1"/>
                </a:solidFill>
              </a:rPr>
              <a:t>uur</a:t>
            </a:r>
            <a:r>
              <a:rPr lang="fr-BE" sz="1600" b="1" dirty="0">
                <a:solidFill>
                  <a:schemeClr val="bg1"/>
                </a:solidFill>
              </a:rPr>
              <a:t> </a:t>
            </a:r>
            <a:r>
              <a:rPr lang="fr-BE" sz="1600" b="1" dirty="0" err="1">
                <a:solidFill>
                  <a:schemeClr val="bg1"/>
                </a:solidFill>
              </a:rPr>
              <a:t>trein</a:t>
            </a:r>
            <a:endParaRPr lang="fr-BE" sz="1600" b="1" dirty="0">
              <a:solidFill>
                <a:schemeClr val="bg1"/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2DA3614-7F5D-6E70-5B7F-74B0292C0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5</a:t>
            </a:fld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1662081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477467-575C-BEC5-45C6-3D68185800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>
            <a:extLst>
              <a:ext uri="{FF2B5EF4-FFF2-40B4-BE49-F238E27FC236}">
                <a16:creationId xmlns:a16="http://schemas.microsoft.com/office/drawing/2014/main" id="{20CBC51D-4120-61FA-0FA7-A0D4018E89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4897" y="105673"/>
            <a:ext cx="8862204" cy="6646653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131F640-EFD8-97CE-B3D2-32BC8D2B5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1716" y="623623"/>
            <a:ext cx="10308567" cy="821267"/>
          </a:xfrm>
        </p:spPr>
        <p:txBody>
          <a:bodyPr>
            <a:normAutofit/>
          </a:bodyPr>
          <a:lstStyle/>
          <a:p>
            <a:pPr algn="ctr"/>
            <a:r>
              <a:rPr lang="fr-BE" sz="4800" b="1" u="sng" dirty="0">
                <a:solidFill>
                  <a:schemeClr val="bg1"/>
                </a:solidFill>
              </a:rPr>
              <a:t>Dag 2: Tarbes.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8065340A-FF64-265B-7E71-6A58FB8D8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6</a:t>
            </a:fld>
            <a:endParaRPr lang="en-US" sz="2000" b="1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49F3743-20C5-B2D8-3721-4F5E9203C744}"/>
              </a:ext>
            </a:extLst>
          </p:cNvPr>
          <p:cNvSpPr txBox="1"/>
          <p:nvPr/>
        </p:nvSpPr>
        <p:spPr>
          <a:xfrm>
            <a:off x="1601073" y="3429000"/>
            <a:ext cx="2166153" cy="40011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BE" sz="2000" b="1" dirty="0">
                <a:solidFill>
                  <a:schemeClr val="bg1"/>
                </a:solidFill>
              </a:rPr>
              <a:t>Tarbes </a:t>
            </a:r>
            <a:r>
              <a:rPr lang="fr-BE" sz="2000" b="1" dirty="0" err="1">
                <a:solidFill>
                  <a:schemeClr val="bg1"/>
                </a:solidFill>
              </a:rPr>
              <a:t>Cathedral</a:t>
            </a:r>
            <a:r>
              <a:rPr lang="fr-BE" sz="2000" b="1" dirty="0">
                <a:solidFill>
                  <a:schemeClr val="bg1"/>
                </a:solidFill>
              </a:rPr>
              <a:t> </a:t>
            </a:r>
            <a:r>
              <a:rPr lang="fr-BE" sz="1000" b="1" dirty="0">
                <a:solidFill>
                  <a:schemeClr val="bg1"/>
                </a:solidFill>
              </a:rPr>
              <a:t>()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E92E379-69D5-AA79-0F02-79B6A4691B99}"/>
              </a:ext>
            </a:extLst>
          </p:cNvPr>
          <p:cNvSpPr txBox="1"/>
          <p:nvPr/>
        </p:nvSpPr>
        <p:spPr>
          <a:xfrm>
            <a:off x="7627700" y="105673"/>
            <a:ext cx="2899401" cy="40011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BE" sz="2000" b="1" dirty="0">
                <a:solidFill>
                  <a:schemeClr val="bg1"/>
                </a:solidFill>
              </a:rPr>
              <a:t>Jardin &amp; Musée Massey </a:t>
            </a:r>
            <a:r>
              <a:rPr lang="fr-BE" sz="1000" b="1" dirty="0">
                <a:solidFill>
                  <a:schemeClr val="bg1"/>
                </a:solidFill>
              </a:rPr>
              <a:t>()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D8F99C7-8B93-8D6A-D391-8C43F3A98C46}"/>
              </a:ext>
            </a:extLst>
          </p:cNvPr>
          <p:cNvSpPr txBox="1"/>
          <p:nvPr/>
        </p:nvSpPr>
        <p:spPr>
          <a:xfrm>
            <a:off x="7681462" y="5726545"/>
            <a:ext cx="2845639" cy="1015663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2000" b="1" dirty="0">
                <a:solidFill>
                  <a:schemeClr val="bg1"/>
                </a:solidFill>
              </a:rPr>
              <a:t>Maison </a:t>
            </a:r>
            <a:r>
              <a:rPr lang="fr-BE" sz="2000" b="1" dirty="0" err="1">
                <a:solidFill>
                  <a:schemeClr val="bg1"/>
                </a:solidFill>
              </a:rPr>
              <a:t>Maréchel</a:t>
            </a:r>
            <a:r>
              <a:rPr lang="fr-BE" sz="2000" b="1" dirty="0">
                <a:solidFill>
                  <a:schemeClr val="bg1"/>
                </a:solidFill>
              </a:rPr>
              <a:t> </a:t>
            </a:r>
            <a:r>
              <a:rPr lang="fr-BE" sz="1000" b="1" dirty="0">
                <a:solidFill>
                  <a:schemeClr val="bg1"/>
                </a:solidFill>
              </a:rPr>
              <a:t>()</a:t>
            </a:r>
          </a:p>
          <a:p>
            <a:pPr algn="ctr"/>
            <a:r>
              <a:rPr lang="fr-BE" sz="2000" b="1" dirty="0">
                <a:solidFill>
                  <a:schemeClr val="bg1"/>
                </a:solidFill>
              </a:rPr>
              <a:t>Musée de la déportation</a:t>
            </a:r>
          </a:p>
          <a:p>
            <a:pPr algn="ctr"/>
            <a:r>
              <a:rPr lang="fr-BE" sz="2000" b="1" dirty="0">
                <a:solidFill>
                  <a:schemeClr val="bg1"/>
                </a:solidFill>
              </a:rPr>
              <a:t>Le Carmel </a:t>
            </a:r>
            <a:r>
              <a:rPr lang="fr-BE" sz="1000" b="1" dirty="0">
                <a:solidFill>
                  <a:schemeClr val="bg1"/>
                </a:solidFill>
              </a:rPr>
              <a:t>()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47096912-DDCE-9603-5279-E032A616AB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1073" y="3829110"/>
            <a:ext cx="2187413" cy="291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049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2CDF2D-4BAE-7867-F6E9-E392138A1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27E1E81E-8BFE-BD9C-5C82-DA80CF33BF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9879" y="527220"/>
            <a:ext cx="9092241" cy="580356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68043854-FEDB-3A2D-5C44-5EE6DA8FD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1721" y="527220"/>
            <a:ext cx="7315200" cy="821267"/>
          </a:xfrm>
        </p:spPr>
        <p:txBody>
          <a:bodyPr>
            <a:normAutofit/>
          </a:bodyPr>
          <a:lstStyle/>
          <a:p>
            <a:pPr algn="ctr"/>
            <a:r>
              <a:rPr lang="fr-BE" sz="4800" b="1" u="sng" dirty="0"/>
              <a:t>Dag 2: </a:t>
            </a:r>
            <a:r>
              <a:rPr lang="fr-BE" sz="4800" b="1" u="sng" dirty="0" err="1"/>
              <a:t>terrasje</a:t>
            </a:r>
            <a:r>
              <a:rPr lang="fr-BE" sz="4800" b="1" u="sng" dirty="0"/>
              <a:t> Tarbes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7DE6EEF-0CAB-9FB0-0753-3600EC9F6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7</a:t>
            </a:fld>
            <a:endParaRPr lang="en-US" sz="20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2BEDDD9-BBF7-EDCB-7B79-879E63CEBA89}"/>
              </a:ext>
            </a:extLst>
          </p:cNvPr>
          <p:cNvSpPr txBox="1"/>
          <p:nvPr/>
        </p:nvSpPr>
        <p:spPr>
          <a:xfrm>
            <a:off x="5350541" y="5622894"/>
            <a:ext cx="5291579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000" b="1" dirty="0" err="1">
                <a:solidFill>
                  <a:schemeClr val="bg1"/>
                </a:solidFill>
              </a:rPr>
              <a:t>Hapje</a:t>
            </a:r>
            <a:r>
              <a:rPr lang="fr-BE" sz="4000" b="1" dirty="0">
                <a:solidFill>
                  <a:schemeClr val="bg1"/>
                </a:solidFill>
              </a:rPr>
              <a:t> &amp; </a:t>
            </a:r>
            <a:r>
              <a:rPr lang="fr-BE" sz="4000" b="1" dirty="0" err="1">
                <a:solidFill>
                  <a:schemeClr val="bg1"/>
                </a:solidFill>
              </a:rPr>
              <a:t>Drankje</a:t>
            </a:r>
            <a:r>
              <a:rPr lang="fr-BE" sz="4000" b="1" dirty="0">
                <a:solidFill>
                  <a:schemeClr val="bg1"/>
                </a:solidFill>
              </a:rPr>
              <a:t> Terras </a:t>
            </a:r>
            <a:r>
              <a:rPr lang="fr-BE" sz="1000" b="1" dirty="0">
                <a:solidFill>
                  <a:schemeClr val="bg1"/>
                </a:solidFill>
              </a:rPr>
              <a:t>()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489B26D-F8DA-E2D7-F7DF-0A630D5EBBA8}"/>
              </a:ext>
            </a:extLst>
          </p:cNvPr>
          <p:cNvSpPr txBox="1"/>
          <p:nvPr/>
        </p:nvSpPr>
        <p:spPr>
          <a:xfrm>
            <a:off x="1549878" y="527220"/>
            <a:ext cx="2448691" cy="132343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000" b="1" dirty="0" err="1">
                <a:solidFill>
                  <a:schemeClr val="bg1"/>
                </a:solidFill>
              </a:rPr>
              <a:t>Wandeling</a:t>
            </a:r>
            <a:r>
              <a:rPr lang="fr-BE" sz="4000" b="1" dirty="0">
                <a:solidFill>
                  <a:schemeClr val="bg1"/>
                </a:solidFill>
              </a:rPr>
              <a:t> Centrum </a:t>
            </a:r>
            <a:r>
              <a:rPr lang="fr-BE" sz="1000" b="1" dirty="0">
                <a:solidFill>
                  <a:schemeClr val="bg1"/>
                </a:solidFill>
              </a:rPr>
              <a:t>(t)</a:t>
            </a:r>
          </a:p>
        </p:txBody>
      </p:sp>
    </p:spTree>
    <p:extLst>
      <p:ext uri="{BB962C8B-B14F-4D97-AF65-F5344CB8AC3E}">
        <p14:creationId xmlns:p14="http://schemas.microsoft.com/office/powerpoint/2010/main" val="33661274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952FD3-A565-D25A-A826-99DB7C19A3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CC2C858F-838B-8E04-5E3B-7C53665B31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1632" y="260724"/>
            <a:ext cx="8404689" cy="6303517"/>
          </a:xfrm>
          <a:prstGeom prst="rect">
            <a:avLst/>
          </a:prstGeom>
        </p:spPr>
      </p:pic>
      <p:sp>
        <p:nvSpPr>
          <p:cNvPr id="8" name="Titre 7">
            <a:extLst>
              <a:ext uri="{FF2B5EF4-FFF2-40B4-BE49-F238E27FC236}">
                <a16:creationId xmlns:a16="http://schemas.microsoft.com/office/drawing/2014/main" id="{1BE30F16-0C79-1A23-4D77-3E4D17111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5680" y="5604997"/>
            <a:ext cx="5209740" cy="556554"/>
          </a:xfrm>
        </p:spPr>
        <p:txBody>
          <a:bodyPr>
            <a:normAutofit fontScale="90000"/>
          </a:bodyPr>
          <a:lstStyle/>
          <a:p>
            <a:pPr algn="ctr"/>
            <a:r>
              <a:rPr lang="fr-BE" b="1" dirty="0"/>
              <a:t>DAG 2: </a:t>
            </a:r>
            <a:r>
              <a:rPr lang="fr-BE" b="1" dirty="0" err="1"/>
              <a:t>trein</a:t>
            </a:r>
            <a:r>
              <a:rPr lang="fr-BE" b="1" dirty="0"/>
              <a:t> </a:t>
            </a:r>
            <a:r>
              <a:rPr lang="fr-BE" b="1" dirty="0" err="1"/>
              <a:t>naar</a:t>
            </a:r>
            <a:r>
              <a:rPr lang="fr-BE" b="1" dirty="0"/>
              <a:t> Lourdes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DA4D7793-78F5-4CC1-CF56-0953374283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2359" y="6040722"/>
            <a:ext cx="9667280" cy="556554"/>
          </a:xfrm>
        </p:spPr>
        <p:txBody>
          <a:bodyPr>
            <a:normAutofit fontScale="85000" lnSpcReduction="20000"/>
          </a:bodyPr>
          <a:lstStyle/>
          <a:p>
            <a:endParaRPr lang="fr-BE" sz="1600" b="1" dirty="0">
              <a:solidFill>
                <a:schemeClr val="bg1"/>
              </a:solidFill>
            </a:endParaRPr>
          </a:p>
          <a:p>
            <a:pPr algn="ctr"/>
            <a:r>
              <a:rPr lang="fr-BE" sz="1600" b="1" dirty="0">
                <a:solidFill>
                  <a:schemeClr val="bg1"/>
                </a:solidFill>
              </a:rPr>
              <a:t>15 </a:t>
            </a:r>
            <a:r>
              <a:rPr lang="fr-BE" sz="1600" b="1" dirty="0" err="1">
                <a:solidFill>
                  <a:schemeClr val="bg1"/>
                </a:solidFill>
              </a:rPr>
              <a:t>minuten</a:t>
            </a:r>
            <a:r>
              <a:rPr lang="fr-BE" sz="1600" b="1" dirty="0">
                <a:solidFill>
                  <a:schemeClr val="bg1"/>
                </a:solidFill>
              </a:rPr>
              <a:t> rit, </a:t>
            </a:r>
            <a:r>
              <a:rPr lang="fr-BE" sz="1600" b="1" dirty="0" err="1">
                <a:solidFill>
                  <a:schemeClr val="bg1"/>
                </a:solidFill>
              </a:rPr>
              <a:t>ieder</a:t>
            </a:r>
            <a:r>
              <a:rPr lang="fr-BE" sz="1600" b="1" dirty="0">
                <a:solidFill>
                  <a:schemeClr val="bg1"/>
                </a:solidFill>
              </a:rPr>
              <a:t> </a:t>
            </a:r>
            <a:r>
              <a:rPr lang="fr-BE" sz="1600" b="1" dirty="0" err="1">
                <a:solidFill>
                  <a:schemeClr val="bg1"/>
                </a:solidFill>
              </a:rPr>
              <a:t>twee</a:t>
            </a:r>
            <a:r>
              <a:rPr lang="fr-BE" sz="1600" b="1" dirty="0">
                <a:solidFill>
                  <a:schemeClr val="bg1"/>
                </a:solidFill>
              </a:rPr>
              <a:t> </a:t>
            </a:r>
            <a:r>
              <a:rPr lang="fr-BE" sz="1600" b="1" dirty="0" err="1">
                <a:solidFill>
                  <a:schemeClr val="bg1"/>
                </a:solidFill>
              </a:rPr>
              <a:t>uur</a:t>
            </a:r>
            <a:r>
              <a:rPr lang="fr-BE" sz="1600" b="1" dirty="0">
                <a:solidFill>
                  <a:schemeClr val="bg1"/>
                </a:solidFill>
              </a:rPr>
              <a:t> </a:t>
            </a:r>
            <a:r>
              <a:rPr lang="fr-BE" sz="1600" b="1" dirty="0" err="1">
                <a:solidFill>
                  <a:schemeClr val="bg1"/>
                </a:solidFill>
              </a:rPr>
              <a:t>trein</a:t>
            </a:r>
            <a:endParaRPr lang="fr-BE" sz="1600" b="1" dirty="0">
              <a:solidFill>
                <a:schemeClr val="bg1"/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91B35EF-3C01-2002-DBE1-13D424D64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8</a:t>
            </a:fld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694258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477467-575C-BEC5-45C6-3D68185800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A628079-8579-2055-AAE4-69F0230319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0935" y="375160"/>
            <a:ext cx="9570130" cy="610768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131F640-EFD8-97CE-B3D2-32BC8D2B5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6145" y="5201513"/>
            <a:ext cx="9564919" cy="1281327"/>
          </a:xfrm>
        </p:spPr>
        <p:txBody>
          <a:bodyPr>
            <a:normAutofit fontScale="90000"/>
          </a:bodyPr>
          <a:lstStyle/>
          <a:p>
            <a:pPr algn="ctr"/>
            <a:r>
              <a:rPr lang="fr-BE" sz="4800" b="1" u="sng" dirty="0"/>
              <a:t>Dag 2: </a:t>
            </a:r>
            <a:r>
              <a:rPr lang="fr-BE" sz="4800" b="1" u="sng" dirty="0" err="1"/>
              <a:t>Afsluiter</a:t>
            </a:r>
            <a:r>
              <a:rPr lang="fr-BE" sz="4800" b="1" u="sng" dirty="0"/>
              <a:t> van de dag,</a:t>
            </a:r>
            <a:br>
              <a:rPr lang="fr-BE" sz="4800" b="1" u="sng" dirty="0"/>
            </a:br>
            <a:r>
              <a:rPr lang="fr-BE" sz="4800" b="1" u="sng" dirty="0" err="1"/>
              <a:t>eten</a:t>
            </a:r>
            <a:r>
              <a:rPr lang="fr-BE" sz="4800" b="1" u="sng" dirty="0"/>
              <a:t> Lourdes.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8065340A-FF64-265B-7E71-6A58FB8D8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9</a:t>
            </a:fld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3945633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95A4E0-FB5B-579D-82D7-341CAF7A90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55CF9511-29E9-F6DC-8123-14CED1B04D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3240" y="246931"/>
            <a:ext cx="8485517" cy="6364138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9578165D-4D7A-B00E-FBB6-F0CA9052A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3239" y="839283"/>
            <a:ext cx="8485517" cy="821267"/>
          </a:xfrm>
        </p:spPr>
        <p:txBody>
          <a:bodyPr>
            <a:normAutofit/>
          </a:bodyPr>
          <a:lstStyle/>
          <a:p>
            <a:pPr algn="ctr"/>
            <a:r>
              <a:rPr lang="fr-BE" sz="4800" b="1" u="sng" dirty="0">
                <a:solidFill>
                  <a:schemeClr val="bg1"/>
                </a:solidFill>
              </a:rPr>
              <a:t>Dag 3: Lourdes.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AC6BB31B-7BF4-FAB7-D5DE-FCD8A9A63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10</a:t>
            </a:fld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7283796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3CC7B-3857-3381-BE38-14114A80CB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0AC44421-C254-9135-9E7F-7D0C587EDD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99" y="2411627"/>
            <a:ext cx="4872279" cy="365420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76DFBAC-F1A9-899B-AA54-DD9981E986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554" y="1371600"/>
            <a:ext cx="5486400" cy="41148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4B11E725-82FB-F301-02E2-4CBB8014B2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1716" y="623623"/>
            <a:ext cx="10308567" cy="821267"/>
          </a:xfrm>
        </p:spPr>
        <p:txBody>
          <a:bodyPr>
            <a:normAutofit/>
          </a:bodyPr>
          <a:lstStyle/>
          <a:p>
            <a:pPr algn="ctr"/>
            <a:r>
              <a:rPr lang="fr-BE" sz="4800" b="1" u="sng" dirty="0">
                <a:solidFill>
                  <a:schemeClr val="bg1"/>
                </a:solidFill>
              </a:rPr>
              <a:t>Dag 3: Lourdes.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EF4C39D4-C60D-B221-9F63-421198F9A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11</a:t>
            </a:fld>
            <a:endParaRPr lang="en-US" sz="2000" b="1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9CC6464-5474-6204-5123-44AE7179897D}"/>
              </a:ext>
            </a:extLst>
          </p:cNvPr>
          <p:cNvSpPr txBox="1"/>
          <p:nvPr/>
        </p:nvSpPr>
        <p:spPr>
          <a:xfrm>
            <a:off x="6095999" y="5665726"/>
            <a:ext cx="2898476" cy="40011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2000" b="1" dirty="0">
                <a:solidFill>
                  <a:schemeClr val="bg1"/>
                </a:solidFill>
              </a:rPr>
              <a:t>Basilique de Bernadette </a:t>
            </a:r>
            <a:r>
              <a:rPr lang="fr-BE" sz="1000" b="1" dirty="0">
                <a:solidFill>
                  <a:schemeClr val="bg1"/>
                </a:solidFill>
              </a:rPr>
              <a:t>()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C32D29E-33D8-3E20-97C9-CA13978A5B51}"/>
              </a:ext>
            </a:extLst>
          </p:cNvPr>
          <p:cNvSpPr txBox="1"/>
          <p:nvPr/>
        </p:nvSpPr>
        <p:spPr>
          <a:xfrm>
            <a:off x="1095554" y="5086290"/>
            <a:ext cx="2628182" cy="40011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2000" b="1" dirty="0">
                <a:solidFill>
                  <a:schemeClr val="bg1"/>
                </a:solidFill>
              </a:rPr>
              <a:t>Grotte de </a:t>
            </a:r>
            <a:r>
              <a:rPr lang="fr-BE" sz="2000" b="1" dirty="0" err="1">
                <a:solidFill>
                  <a:schemeClr val="bg1"/>
                </a:solidFill>
              </a:rPr>
              <a:t>Massabelle</a:t>
            </a:r>
            <a:r>
              <a:rPr lang="fr-BE" sz="2000" b="1" dirty="0">
                <a:solidFill>
                  <a:schemeClr val="bg1"/>
                </a:solidFill>
              </a:rPr>
              <a:t> </a:t>
            </a:r>
            <a:r>
              <a:rPr lang="fr-BE" sz="1000" b="1" dirty="0">
                <a:solidFill>
                  <a:schemeClr val="bg1"/>
                </a:solidFill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1494260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1BD6FC-3FC8-73B3-6392-9A699DE107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9C7461F5-E19B-C1EC-188F-5BCF1724D7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2953" y="550636"/>
            <a:ext cx="9406094" cy="5753835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F0603F6-E60C-D259-98CE-AF0908AB0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1238" y="550636"/>
            <a:ext cx="4777809" cy="821267"/>
          </a:xfrm>
        </p:spPr>
        <p:txBody>
          <a:bodyPr>
            <a:normAutofit/>
          </a:bodyPr>
          <a:lstStyle/>
          <a:p>
            <a:pPr algn="ctr"/>
            <a:r>
              <a:rPr lang="fr-BE" sz="4800" b="1" u="sng" dirty="0"/>
              <a:t>Dag 3: Lourdes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6D661F41-23C2-0FA7-3994-8B0389146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12</a:t>
            </a:fld>
            <a:endParaRPr lang="en-US" sz="20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DB49E68-D2E6-BE09-E3F1-CE07999049B0}"/>
              </a:ext>
            </a:extLst>
          </p:cNvPr>
          <p:cNvSpPr txBox="1"/>
          <p:nvPr/>
        </p:nvSpPr>
        <p:spPr>
          <a:xfrm>
            <a:off x="1392953" y="5596585"/>
            <a:ext cx="5291579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000" b="1" dirty="0" err="1">
                <a:solidFill>
                  <a:schemeClr val="bg1"/>
                </a:solidFill>
              </a:rPr>
              <a:t>Hapje</a:t>
            </a:r>
            <a:r>
              <a:rPr lang="fr-BE" sz="4000" b="1" dirty="0">
                <a:solidFill>
                  <a:schemeClr val="bg1"/>
                </a:solidFill>
              </a:rPr>
              <a:t> &amp; </a:t>
            </a:r>
            <a:r>
              <a:rPr lang="fr-BE" sz="4000" b="1" dirty="0" err="1">
                <a:solidFill>
                  <a:schemeClr val="bg1"/>
                </a:solidFill>
              </a:rPr>
              <a:t>Drankje</a:t>
            </a:r>
            <a:r>
              <a:rPr lang="fr-BE" sz="4000" b="1" dirty="0">
                <a:solidFill>
                  <a:schemeClr val="bg1"/>
                </a:solidFill>
              </a:rPr>
              <a:t> Terras </a:t>
            </a:r>
            <a:r>
              <a:rPr lang="fr-BE" sz="1000" b="1" dirty="0">
                <a:solidFill>
                  <a:schemeClr val="bg1"/>
                </a:solidFill>
              </a:rPr>
              <a:t>()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00FE35C-99FE-4CBF-6BEB-9D8DCED65EB8}"/>
              </a:ext>
            </a:extLst>
          </p:cNvPr>
          <p:cNvSpPr txBox="1"/>
          <p:nvPr/>
        </p:nvSpPr>
        <p:spPr>
          <a:xfrm>
            <a:off x="8350356" y="4981032"/>
            <a:ext cx="2448691" cy="132343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000" b="1" dirty="0" err="1">
                <a:solidFill>
                  <a:schemeClr val="bg1"/>
                </a:solidFill>
              </a:rPr>
              <a:t>Wandeling</a:t>
            </a:r>
            <a:r>
              <a:rPr lang="fr-BE" sz="4000" b="1" dirty="0">
                <a:solidFill>
                  <a:schemeClr val="bg1"/>
                </a:solidFill>
              </a:rPr>
              <a:t> Centrum </a:t>
            </a:r>
            <a:r>
              <a:rPr lang="fr-BE" sz="1000" b="1" dirty="0">
                <a:solidFill>
                  <a:schemeClr val="bg1"/>
                </a:solidFill>
              </a:rPr>
              <a:t>(t)</a:t>
            </a:r>
          </a:p>
        </p:txBody>
      </p:sp>
    </p:spTree>
    <p:extLst>
      <p:ext uri="{BB962C8B-B14F-4D97-AF65-F5344CB8AC3E}">
        <p14:creationId xmlns:p14="http://schemas.microsoft.com/office/powerpoint/2010/main" val="29140262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58CFC9-B184-1E1C-9DE1-ADBC89322E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1D271D73-DD3C-15B6-2ABC-A2E380A161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4331" y="375249"/>
            <a:ext cx="8143336" cy="610750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DF03783-E7F3-E3F8-628C-2139AA13C4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4331" y="4131775"/>
            <a:ext cx="3130098" cy="2350976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0290FD28-4B39-F4D2-9511-8124345FB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1716" y="623623"/>
            <a:ext cx="10308567" cy="821267"/>
          </a:xfrm>
        </p:spPr>
        <p:txBody>
          <a:bodyPr>
            <a:normAutofit/>
          </a:bodyPr>
          <a:lstStyle/>
          <a:p>
            <a:pPr algn="ctr"/>
            <a:r>
              <a:rPr lang="fr-BE" sz="4800" b="1" u="sng" dirty="0">
                <a:solidFill>
                  <a:schemeClr val="bg1"/>
                </a:solidFill>
              </a:rPr>
              <a:t>Dag 3: Lourdes.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1274AD75-C59E-E092-C1CC-B4532191F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13</a:t>
            </a:fld>
            <a:endParaRPr lang="en-US" sz="20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DD8CB9A-EC9B-5C67-3314-1D3B00EAB100}"/>
              </a:ext>
            </a:extLst>
          </p:cNvPr>
          <p:cNvSpPr txBox="1"/>
          <p:nvPr/>
        </p:nvSpPr>
        <p:spPr>
          <a:xfrm>
            <a:off x="2024331" y="6144197"/>
            <a:ext cx="3130098" cy="338554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1600" b="1" dirty="0">
                <a:solidFill>
                  <a:schemeClr val="bg1"/>
                </a:solidFill>
              </a:rPr>
              <a:t>Maison paternelle de Bernadette </a:t>
            </a:r>
            <a:r>
              <a:rPr lang="fr-BE" sz="1000" b="1" dirty="0">
                <a:solidFill>
                  <a:schemeClr val="bg1"/>
                </a:solidFill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9950810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324ED5-DA23-E2A6-C4AC-990874A1DE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BE20495F-11DC-C271-3B82-E58F0B2961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0935" y="375160"/>
            <a:ext cx="9570130" cy="610768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4DA3F3C7-C9AA-47CE-C8BE-E4C6EC0821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6145" y="5201513"/>
            <a:ext cx="9564919" cy="1281327"/>
          </a:xfrm>
        </p:spPr>
        <p:txBody>
          <a:bodyPr>
            <a:normAutofit fontScale="90000"/>
          </a:bodyPr>
          <a:lstStyle/>
          <a:p>
            <a:pPr algn="ctr"/>
            <a:r>
              <a:rPr lang="fr-BE" sz="4800" b="1" u="sng" dirty="0"/>
              <a:t>Dag 3: </a:t>
            </a:r>
            <a:r>
              <a:rPr lang="fr-BE" sz="4800" b="1" u="sng" dirty="0" err="1"/>
              <a:t>Afsluiter</a:t>
            </a:r>
            <a:r>
              <a:rPr lang="fr-BE" sz="4800" b="1" u="sng" dirty="0"/>
              <a:t> van de dag,</a:t>
            </a:r>
            <a:br>
              <a:rPr lang="fr-BE" sz="4800" b="1" u="sng" dirty="0"/>
            </a:br>
            <a:r>
              <a:rPr lang="fr-BE" sz="4800" b="1" u="sng" dirty="0" err="1"/>
              <a:t>eten</a:t>
            </a:r>
            <a:r>
              <a:rPr lang="fr-BE" sz="4800" b="1" u="sng" dirty="0"/>
              <a:t> Lourdes.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332CC597-217A-87F0-261F-F5B531843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14</a:t>
            </a:fld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5199156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3645F8-00D1-8E99-F5A4-3B1D14FE6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A71B1721-7502-28B6-893C-81AC992C37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5740" y="215660"/>
            <a:ext cx="8568906" cy="6426680"/>
          </a:xfrm>
          <a:prstGeom prst="rect">
            <a:avLst/>
          </a:prstGeom>
        </p:spPr>
      </p:pic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76A8CAFD-CDDB-0BDB-0AD6-96C891DA4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15</a:t>
            </a:fld>
            <a:endParaRPr lang="en-US" sz="2000" b="1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B72126E-62E4-68C4-10B1-DEF3929114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4587" y="215659"/>
            <a:ext cx="4384945" cy="642667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545E7A30-15B7-125A-092C-82767BB612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5740" y="215660"/>
            <a:ext cx="8568906" cy="821267"/>
          </a:xfrm>
        </p:spPr>
        <p:txBody>
          <a:bodyPr>
            <a:normAutofit/>
          </a:bodyPr>
          <a:lstStyle/>
          <a:p>
            <a:pPr algn="ctr"/>
            <a:r>
              <a:rPr lang="fr-BE" sz="4800" b="1" u="sng" dirty="0"/>
              <a:t>Dag 3: </a:t>
            </a:r>
            <a:r>
              <a:rPr lang="fr-BE" sz="4800" b="1" u="sng" dirty="0" err="1"/>
              <a:t>kaarsjes</a:t>
            </a:r>
            <a:r>
              <a:rPr lang="fr-BE" sz="4800" b="1" u="sng" dirty="0"/>
              <a:t> </a:t>
            </a:r>
            <a:r>
              <a:rPr lang="fr-BE" sz="4800" b="1" u="sng" dirty="0" err="1"/>
              <a:t>processie</a:t>
            </a:r>
            <a:r>
              <a:rPr lang="fr-BE" sz="4800" b="1" u="sng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342769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5B8C55-84C5-7D18-2CFB-14FDC47465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F9F3109-C21B-7AA9-B8FB-48336AD442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1632" y="260724"/>
            <a:ext cx="8404689" cy="6303517"/>
          </a:xfrm>
          <a:prstGeom prst="rect">
            <a:avLst/>
          </a:prstGeom>
        </p:spPr>
      </p:pic>
      <p:sp>
        <p:nvSpPr>
          <p:cNvPr id="8" name="Titre 7">
            <a:extLst>
              <a:ext uri="{FF2B5EF4-FFF2-40B4-BE49-F238E27FC236}">
                <a16:creationId xmlns:a16="http://schemas.microsoft.com/office/drawing/2014/main" id="{8B58728A-2A2C-45F1-1E70-180D0141BD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5680" y="5604997"/>
            <a:ext cx="5209740" cy="556554"/>
          </a:xfrm>
        </p:spPr>
        <p:txBody>
          <a:bodyPr>
            <a:normAutofit fontScale="90000"/>
          </a:bodyPr>
          <a:lstStyle/>
          <a:p>
            <a:pPr algn="ctr"/>
            <a:r>
              <a:rPr lang="fr-BE" b="1" dirty="0"/>
              <a:t>DAG 4: </a:t>
            </a:r>
            <a:r>
              <a:rPr lang="fr-BE" b="1" dirty="0" err="1"/>
              <a:t>trein</a:t>
            </a:r>
            <a:r>
              <a:rPr lang="fr-BE" b="1" dirty="0"/>
              <a:t> </a:t>
            </a:r>
            <a:r>
              <a:rPr lang="fr-BE" b="1" dirty="0" err="1"/>
              <a:t>naar</a:t>
            </a:r>
            <a:r>
              <a:rPr lang="fr-BE" b="1" dirty="0"/>
              <a:t> </a:t>
            </a:r>
            <a:r>
              <a:rPr lang="fr-BE" b="1" dirty="0" err="1"/>
              <a:t>PAu</a:t>
            </a:r>
            <a:endParaRPr lang="fr-BE" b="1" dirty="0"/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95BEB621-C76E-2D88-917E-5C0C359319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2359" y="6040722"/>
            <a:ext cx="9667280" cy="556554"/>
          </a:xfrm>
        </p:spPr>
        <p:txBody>
          <a:bodyPr>
            <a:normAutofit fontScale="85000" lnSpcReduction="20000"/>
          </a:bodyPr>
          <a:lstStyle/>
          <a:p>
            <a:endParaRPr lang="fr-BE" sz="1600" b="1" dirty="0">
              <a:solidFill>
                <a:schemeClr val="bg1"/>
              </a:solidFill>
            </a:endParaRPr>
          </a:p>
          <a:p>
            <a:pPr algn="ctr"/>
            <a:r>
              <a:rPr lang="fr-BE" sz="1600" b="1" dirty="0">
                <a:solidFill>
                  <a:schemeClr val="bg1"/>
                </a:solidFill>
              </a:rPr>
              <a:t>30 </a:t>
            </a:r>
            <a:r>
              <a:rPr lang="fr-BE" sz="1600" b="1" dirty="0" err="1">
                <a:solidFill>
                  <a:schemeClr val="bg1"/>
                </a:solidFill>
              </a:rPr>
              <a:t>minuten</a:t>
            </a:r>
            <a:r>
              <a:rPr lang="fr-BE" sz="1600" b="1" dirty="0">
                <a:solidFill>
                  <a:schemeClr val="bg1"/>
                </a:solidFill>
              </a:rPr>
              <a:t> rit, </a:t>
            </a:r>
            <a:r>
              <a:rPr lang="fr-BE" sz="1600" b="1" dirty="0" err="1">
                <a:solidFill>
                  <a:schemeClr val="bg1"/>
                </a:solidFill>
              </a:rPr>
              <a:t>ieder</a:t>
            </a:r>
            <a:r>
              <a:rPr lang="fr-BE" sz="1600" b="1" dirty="0">
                <a:solidFill>
                  <a:schemeClr val="bg1"/>
                </a:solidFill>
              </a:rPr>
              <a:t> </a:t>
            </a:r>
            <a:r>
              <a:rPr lang="fr-BE" sz="1600" b="1" dirty="0" err="1">
                <a:solidFill>
                  <a:schemeClr val="bg1"/>
                </a:solidFill>
              </a:rPr>
              <a:t>twee</a:t>
            </a:r>
            <a:r>
              <a:rPr lang="fr-BE" sz="1600" b="1" dirty="0">
                <a:solidFill>
                  <a:schemeClr val="bg1"/>
                </a:solidFill>
              </a:rPr>
              <a:t> </a:t>
            </a:r>
            <a:r>
              <a:rPr lang="fr-BE" sz="1600" b="1" dirty="0" err="1">
                <a:solidFill>
                  <a:schemeClr val="bg1"/>
                </a:solidFill>
              </a:rPr>
              <a:t>uur</a:t>
            </a:r>
            <a:r>
              <a:rPr lang="fr-BE" sz="1600" b="1" dirty="0">
                <a:solidFill>
                  <a:schemeClr val="bg1"/>
                </a:solidFill>
              </a:rPr>
              <a:t> </a:t>
            </a:r>
            <a:r>
              <a:rPr lang="fr-BE" sz="1600" b="1" dirty="0" err="1">
                <a:solidFill>
                  <a:schemeClr val="bg1"/>
                </a:solidFill>
              </a:rPr>
              <a:t>trein</a:t>
            </a:r>
            <a:endParaRPr lang="fr-BE" sz="1600" b="1" dirty="0">
              <a:solidFill>
                <a:schemeClr val="bg1"/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D8F8DE1-51AA-09C3-B613-3DD6AC4AA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16</a:t>
            </a:fld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2124925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EDDDC0-BFC5-A044-C9BD-E32813157F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0189A29-4E8C-E5F0-4E1E-B8C2765DCE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0625" y="156938"/>
            <a:ext cx="8610747" cy="6459885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DD71CF0-8EEC-9B23-8908-24F90C2385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1714" y="241177"/>
            <a:ext cx="10308567" cy="821267"/>
          </a:xfrm>
        </p:spPr>
        <p:txBody>
          <a:bodyPr>
            <a:normAutofit/>
          </a:bodyPr>
          <a:lstStyle/>
          <a:p>
            <a:pPr algn="ctr"/>
            <a:r>
              <a:rPr lang="fr-BE" sz="4800" b="1" u="sng" dirty="0">
                <a:solidFill>
                  <a:schemeClr val="bg1"/>
                </a:solidFill>
              </a:rPr>
              <a:t>Dag 4: Pau.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8F5795F5-BCCF-0748-670C-06829CAF6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17</a:t>
            </a:fld>
            <a:endParaRPr lang="en-US" sz="20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9ED8F11-4515-3904-944E-ED73B55975C1}"/>
              </a:ext>
            </a:extLst>
          </p:cNvPr>
          <p:cNvSpPr txBox="1"/>
          <p:nvPr/>
        </p:nvSpPr>
        <p:spPr>
          <a:xfrm>
            <a:off x="1790625" y="5908937"/>
            <a:ext cx="3162818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2000" b="1" dirty="0">
                <a:solidFill>
                  <a:schemeClr val="bg1"/>
                </a:solidFill>
              </a:rPr>
              <a:t>Château de Pau </a:t>
            </a:r>
            <a:r>
              <a:rPr lang="fr-BE" sz="1000" b="1" dirty="0">
                <a:solidFill>
                  <a:schemeClr val="bg1"/>
                </a:solidFill>
              </a:rPr>
              <a:t>(www.chateau-pau.fr) </a:t>
            </a:r>
            <a:r>
              <a:rPr lang="fr-BE" sz="2000" b="1" dirty="0" err="1">
                <a:solidFill>
                  <a:schemeClr val="bg1"/>
                </a:solidFill>
              </a:rPr>
              <a:t>Geleid</a:t>
            </a:r>
            <a:r>
              <a:rPr lang="fr-BE" sz="2000" b="1" dirty="0">
                <a:solidFill>
                  <a:schemeClr val="bg1"/>
                </a:solidFill>
              </a:rPr>
              <a:t> </a:t>
            </a:r>
            <a:r>
              <a:rPr lang="fr-BE" sz="2000" b="1" dirty="0" err="1">
                <a:solidFill>
                  <a:schemeClr val="bg1"/>
                </a:solidFill>
              </a:rPr>
              <a:t>bezoek</a:t>
            </a:r>
            <a:r>
              <a:rPr lang="fr-BE" sz="2000" b="1" dirty="0">
                <a:solidFill>
                  <a:schemeClr val="bg1"/>
                </a:solidFill>
              </a:rPr>
              <a:t> Château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9D76F56-ACAF-8AC9-29F3-0B3CF0BBB4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2453" y="4315134"/>
            <a:ext cx="3068918" cy="2301689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068135D7-652B-E076-F9DA-FC316778F8CC}"/>
              </a:ext>
            </a:extLst>
          </p:cNvPr>
          <p:cNvSpPr txBox="1"/>
          <p:nvPr/>
        </p:nvSpPr>
        <p:spPr>
          <a:xfrm>
            <a:off x="7332452" y="6216713"/>
            <a:ext cx="1240124" cy="40011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2000" b="1" dirty="0" err="1">
                <a:solidFill>
                  <a:schemeClr val="bg1"/>
                </a:solidFill>
              </a:rPr>
              <a:t>Funicular</a:t>
            </a:r>
            <a:endParaRPr lang="fr-BE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37862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BCF13D-28A1-A4F3-DF9D-7A556434F2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33FD78DC-CEC5-4FE3-5358-9362009DD0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1047" y="579037"/>
            <a:ext cx="9735215" cy="5304237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59ED36BE-E971-83C3-3295-2D96E62B6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44192" y="609601"/>
            <a:ext cx="6912068" cy="821267"/>
          </a:xfrm>
        </p:spPr>
        <p:txBody>
          <a:bodyPr>
            <a:normAutofit/>
          </a:bodyPr>
          <a:lstStyle/>
          <a:p>
            <a:pPr algn="ctr"/>
            <a:r>
              <a:rPr lang="fr-BE" sz="4800" b="1" u="sng" dirty="0">
                <a:solidFill>
                  <a:schemeClr val="bg1"/>
                </a:solidFill>
              </a:rPr>
              <a:t>Dag 2: </a:t>
            </a:r>
            <a:r>
              <a:rPr lang="fr-BE" sz="4800" b="1" u="sng" dirty="0" err="1">
                <a:solidFill>
                  <a:schemeClr val="bg1"/>
                </a:solidFill>
              </a:rPr>
              <a:t>terrasje</a:t>
            </a:r>
            <a:r>
              <a:rPr lang="fr-BE" sz="4800" b="1" u="sng" dirty="0">
                <a:solidFill>
                  <a:schemeClr val="bg1"/>
                </a:solidFill>
              </a:rPr>
              <a:t> Tarbes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332511F9-233B-F6B2-773F-ECB90055C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18</a:t>
            </a:fld>
            <a:endParaRPr lang="en-US" sz="2000" b="1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C499E37-156D-7CEC-B8A5-5B3CB35CABE3}"/>
              </a:ext>
            </a:extLst>
          </p:cNvPr>
          <p:cNvSpPr txBox="1"/>
          <p:nvPr/>
        </p:nvSpPr>
        <p:spPr>
          <a:xfrm>
            <a:off x="1421045" y="5727175"/>
            <a:ext cx="9735215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000" b="1" dirty="0" err="1">
                <a:solidFill>
                  <a:schemeClr val="bg1"/>
                </a:solidFill>
              </a:rPr>
              <a:t>Wandeling</a:t>
            </a:r>
            <a:r>
              <a:rPr lang="fr-BE" sz="4000" b="1" dirty="0">
                <a:solidFill>
                  <a:schemeClr val="bg1"/>
                </a:solidFill>
              </a:rPr>
              <a:t>  &amp; Terras Boulevard des Pyrénées </a:t>
            </a:r>
            <a:endParaRPr lang="fr-BE" sz="1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92388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9BAB5B-3E4A-82CC-0841-788E9AA4A8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9F3AB2A-E037-2776-832B-D930306466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1632" y="260724"/>
            <a:ext cx="8404688" cy="6303516"/>
          </a:xfrm>
          <a:prstGeom prst="rect">
            <a:avLst/>
          </a:prstGeom>
        </p:spPr>
      </p:pic>
      <p:sp>
        <p:nvSpPr>
          <p:cNvPr id="8" name="Titre 7">
            <a:extLst>
              <a:ext uri="{FF2B5EF4-FFF2-40B4-BE49-F238E27FC236}">
                <a16:creationId xmlns:a16="http://schemas.microsoft.com/office/drawing/2014/main" id="{217815DD-2F75-8C6C-E198-ADEF2E8EFF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5680" y="5604997"/>
            <a:ext cx="5209740" cy="556554"/>
          </a:xfrm>
        </p:spPr>
        <p:txBody>
          <a:bodyPr>
            <a:normAutofit fontScale="90000"/>
          </a:bodyPr>
          <a:lstStyle/>
          <a:p>
            <a:pPr algn="ctr"/>
            <a:r>
              <a:rPr lang="fr-BE" b="1" dirty="0"/>
              <a:t>DAG 4: </a:t>
            </a:r>
            <a:r>
              <a:rPr lang="fr-BE" b="1" dirty="0" err="1"/>
              <a:t>trein</a:t>
            </a:r>
            <a:r>
              <a:rPr lang="fr-BE" b="1" dirty="0"/>
              <a:t> </a:t>
            </a:r>
            <a:r>
              <a:rPr lang="fr-BE" b="1" dirty="0" err="1"/>
              <a:t>naar</a:t>
            </a:r>
            <a:r>
              <a:rPr lang="fr-BE" b="1" dirty="0"/>
              <a:t> Lourdes</a:t>
            </a:r>
          </a:p>
        </p:txBody>
      </p:sp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6B3EE127-1821-CD24-88EB-41A8B80BE4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2359" y="6040722"/>
            <a:ext cx="9667280" cy="556554"/>
          </a:xfrm>
        </p:spPr>
        <p:txBody>
          <a:bodyPr>
            <a:normAutofit fontScale="85000" lnSpcReduction="20000"/>
          </a:bodyPr>
          <a:lstStyle/>
          <a:p>
            <a:endParaRPr lang="fr-BE" sz="1600" b="1" dirty="0">
              <a:solidFill>
                <a:schemeClr val="bg1"/>
              </a:solidFill>
            </a:endParaRPr>
          </a:p>
          <a:p>
            <a:pPr algn="ctr"/>
            <a:r>
              <a:rPr lang="fr-BE" sz="1600" b="1" dirty="0">
                <a:solidFill>
                  <a:schemeClr val="bg1"/>
                </a:solidFill>
              </a:rPr>
              <a:t>30 </a:t>
            </a:r>
            <a:r>
              <a:rPr lang="fr-BE" sz="1600" b="1" dirty="0" err="1">
                <a:solidFill>
                  <a:schemeClr val="bg1"/>
                </a:solidFill>
              </a:rPr>
              <a:t>minuten</a:t>
            </a:r>
            <a:r>
              <a:rPr lang="fr-BE" sz="1600" b="1" dirty="0">
                <a:solidFill>
                  <a:schemeClr val="bg1"/>
                </a:solidFill>
              </a:rPr>
              <a:t> rit, </a:t>
            </a:r>
            <a:r>
              <a:rPr lang="fr-BE" sz="1600" b="1" dirty="0" err="1">
                <a:solidFill>
                  <a:schemeClr val="bg1"/>
                </a:solidFill>
              </a:rPr>
              <a:t>ieder</a:t>
            </a:r>
            <a:r>
              <a:rPr lang="fr-BE" sz="1600" b="1" dirty="0">
                <a:solidFill>
                  <a:schemeClr val="bg1"/>
                </a:solidFill>
              </a:rPr>
              <a:t> </a:t>
            </a:r>
            <a:r>
              <a:rPr lang="fr-BE" sz="1600" b="1" dirty="0" err="1">
                <a:solidFill>
                  <a:schemeClr val="bg1"/>
                </a:solidFill>
              </a:rPr>
              <a:t>twee</a:t>
            </a:r>
            <a:r>
              <a:rPr lang="fr-BE" sz="1600" b="1" dirty="0">
                <a:solidFill>
                  <a:schemeClr val="bg1"/>
                </a:solidFill>
              </a:rPr>
              <a:t> </a:t>
            </a:r>
            <a:r>
              <a:rPr lang="fr-BE" sz="1600" b="1" dirty="0" err="1">
                <a:solidFill>
                  <a:schemeClr val="bg1"/>
                </a:solidFill>
              </a:rPr>
              <a:t>uur</a:t>
            </a:r>
            <a:r>
              <a:rPr lang="fr-BE" sz="1600" b="1" dirty="0">
                <a:solidFill>
                  <a:schemeClr val="bg1"/>
                </a:solidFill>
              </a:rPr>
              <a:t> </a:t>
            </a:r>
            <a:r>
              <a:rPr lang="fr-BE" sz="1600" b="1" dirty="0" err="1">
                <a:solidFill>
                  <a:schemeClr val="bg1"/>
                </a:solidFill>
              </a:rPr>
              <a:t>trein</a:t>
            </a:r>
            <a:endParaRPr lang="fr-BE" sz="1600" b="1" dirty="0">
              <a:solidFill>
                <a:schemeClr val="bg1"/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63EAC3A-2F44-7849-C0C2-4FF3FAA5C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19</a:t>
            </a:fld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0351812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1385B4-91CC-7CF4-93F2-72C90B7FFF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B83BC074-59CA-F36E-160A-CBE6EC1025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0935" y="375160"/>
            <a:ext cx="9570130" cy="610768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EB293805-CD96-0B8B-E3F7-144110D59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6145" y="5201513"/>
            <a:ext cx="9564919" cy="1281327"/>
          </a:xfrm>
        </p:spPr>
        <p:txBody>
          <a:bodyPr>
            <a:normAutofit fontScale="90000"/>
          </a:bodyPr>
          <a:lstStyle/>
          <a:p>
            <a:pPr algn="ctr"/>
            <a:r>
              <a:rPr lang="fr-BE" sz="4800" b="1" u="sng" dirty="0"/>
              <a:t>Dag 4: </a:t>
            </a:r>
            <a:r>
              <a:rPr lang="fr-BE" sz="4800" b="1" u="sng" dirty="0" err="1"/>
              <a:t>Afsluiter</a:t>
            </a:r>
            <a:r>
              <a:rPr lang="fr-BE" sz="4800" b="1" u="sng" dirty="0"/>
              <a:t> van de dag,</a:t>
            </a:r>
            <a:br>
              <a:rPr lang="fr-BE" sz="4800" b="1" u="sng" dirty="0"/>
            </a:br>
            <a:r>
              <a:rPr lang="fr-BE" sz="4800" b="1" u="sng" dirty="0" err="1"/>
              <a:t>eten</a:t>
            </a:r>
            <a:r>
              <a:rPr lang="fr-BE" sz="4800" b="1" u="sng" dirty="0"/>
              <a:t> Lourdes.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4A8BA79-2CC2-ECB1-1E21-77A472034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20</a:t>
            </a:fld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3424569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E3D177-20C0-40C6-875F-5BFB217E41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9457C5F4-B439-C21B-CAAA-17F1541C10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1781" y="151782"/>
            <a:ext cx="8558499" cy="6418874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4C48189E-1567-DF7A-8D11-3BE3C7BBC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0302" y="705780"/>
            <a:ext cx="5599978" cy="821267"/>
          </a:xfrm>
        </p:spPr>
        <p:txBody>
          <a:bodyPr>
            <a:normAutofit/>
          </a:bodyPr>
          <a:lstStyle/>
          <a:p>
            <a:pPr algn="ctr"/>
            <a:r>
              <a:rPr lang="fr-BE" sz="4800" b="1" u="sng" dirty="0">
                <a:solidFill>
                  <a:schemeClr val="bg1"/>
                </a:solidFill>
              </a:rPr>
              <a:t>Dag 5: Lourdes.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7895ABF5-CF43-7DF0-8F79-2D05BF423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21</a:t>
            </a:fld>
            <a:endParaRPr lang="en-US" sz="20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C4BD118-4FF1-4A1A-0745-4BC7D2E49DE7}"/>
              </a:ext>
            </a:extLst>
          </p:cNvPr>
          <p:cNvSpPr txBox="1"/>
          <p:nvPr/>
        </p:nvSpPr>
        <p:spPr>
          <a:xfrm>
            <a:off x="8729932" y="151782"/>
            <a:ext cx="2520348" cy="55399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2000" b="1" dirty="0">
                <a:solidFill>
                  <a:schemeClr val="bg1"/>
                </a:solidFill>
              </a:rPr>
              <a:t>Château de Lourdes </a:t>
            </a:r>
            <a:r>
              <a:rPr lang="fr-BE" sz="1000" b="1" dirty="0">
                <a:solidFill>
                  <a:schemeClr val="bg1"/>
                </a:solidFill>
              </a:rPr>
              <a:t>(Musée Pyrénéen)</a:t>
            </a:r>
            <a:endParaRPr lang="fr-BE" sz="2000" b="1" dirty="0">
              <a:solidFill>
                <a:schemeClr val="bg1"/>
              </a:solidFill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01E6650-7230-973F-7E51-D94AB8A6E9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9932" y="151782"/>
            <a:ext cx="4540370" cy="3405277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F8F5DA67-1240-D851-6E7F-D4FA4DD9E9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9932" y="3547099"/>
            <a:ext cx="4031411" cy="3023558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6DBE86E7-6D00-3D05-4EF0-2B99A11939D8}"/>
              </a:ext>
            </a:extLst>
          </p:cNvPr>
          <p:cNvSpPr txBox="1"/>
          <p:nvPr/>
        </p:nvSpPr>
        <p:spPr>
          <a:xfrm>
            <a:off x="2881222" y="3547098"/>
            <a:ext cx="2260121" cy="40011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2000" b="1" dirty="0" err="1">
                <a:solidFill>
                  <a:schemeClr val="bg1"/>
                </a:solidFill>
              </a:rPr>
              <a:t>Historisch</a:t>
            </a:r>
            <a:r>
              <a:rPr lang="fr-BE" sz="2000" b="1" dirty="0">
                <a:solidFill>
                  <a:schemeClr val="bg1"/>
                </a:solidFill>
              </a:rPr>
              <a:t> Diorama</a:t>
            </a:r>
          </a:p>
        </p:txBody>
      </p:sp>
    </p:spTree>
    <p:extLst>
      <p:ext uri="{BB962C8B-B14F-4D97-AF65-F5344CB8AC3E}">
        <p14:creationId xmlns:p14="http://schemas.microsoft.com/office/powerpoint/2010/main" val="40805623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5B5DD4-B264-DC7F-2206-0A191E0256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6FC17ECC-9098-AC4A-DC68-DB9DE4DA0D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2953" y="550636"/>
            <a:ext cx="9406094" cy="5753835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6F16F4CF-35E2-C67E-ABF9-4109861D64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1238" y="550636"/>
            <a:ext cx="4777809" cy="821267"/>
          </a:xfrm>
        </p:spPr>
        <p:txBody>
          <a:bodyPr>
            <a:normAutofit/>
          </a:bodyPr>
          <a:lstStyle/>
          <a:p>
            <a:pPr algn="ctr"/>
            <a:r>
              <a:rPr lang="fr-BE" sz="4800" b="1" u="sng" dirty="0"/>
              <a:t>Dag 5: Lourdes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8DA1F5A8-1794-8FB3-AA75-CED2A9565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22</a:t>
            </a:fld>
            <a:endParaRPr lang="en-US" sz="20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21C9063-F8F1-2DED-EA25-F5B9CEFF5A96}"/>
              </a:ext>
            </a:extLst>
          </p:cNvPr>
          <p:cNvSpPr txBox="1"/>
          <p:nvPr/>
        </p:nvSpPr>
        <p:spPr>
          <a:xfrm>
            <a:off x="1392953" y="5596585"/>
            <a:ext cx="5291579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000" b="1" dirty="0" err="1">
                <a:solidFill>
                  <a:schemeClr val="bg1"/>
                </a:solidFill>
              </a:rPr>
              <a:t>Hapje</a:t>
            </a:r>
            <a:r>
              <a:rPr lang="fr-BE" sz="4000" b="1" dirty="0">
                <a:solidFill>
                  <a:schemeClr val="bg1"/>
                </a:solidFill>
              </a:rPr>
              <a:t> &amp; </a:t>
            </a:r>
            <a:r>
              <a:rPr lang="fr-BE" sz="4000" b="1" dirty="0" err="1">
                <a:solidFill>
                  <a:schemeClr val="bg1"/>
                </a:solidFill>
              </a:rPr>
              <a:t>Drankje</a:t>
            </a:r>
            <a:r>
              <a:rPr lang="fr-BE" sz="4000" b="1" dirty="0">
                <a:solidFill>
                  <a:schemeClr val="bg1"/>
                </a:solidFill>
              </a:rPr>
              <a:t> Terras </a:t>
            </a:r>
            <a:r>
              <a:rPr lang="fr-BE" sz="1000" b="1" dirty="0">
                <a:solidFill>
                  <a:schemeClr val="bg1"/>
                </a:solidFill>
              </a:rPr>
              <a:t>()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C4469C7-B8C4-A0F3-4856-68889106C909}"/>
              </a:ext>
            </a:extLst>
          </p:cNvPr>
          <p:cNvSpPr txBox="1"/>
          <p:nvPr/>
        </p:nvSpPr>
        <p:spPr>
          <a:xfrm>
            <a:off x="8350356" y="4981032"/>
            <a:ext cx="2448691" cy="132343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000" b="1" dirty="0" err="1">
                <a:solidFill>
                  <a:schemeClr val="bg1"/>
                </a:solidFill>
              </a:rPr>
              <a:t>Wandeling</a:t>
            </a:r>
            <a:r>
              <a:rPr lang="fr-BE" sz="4000" b="1" dirty="0">
                <a:solidFill>
                  <a:schemeClr val="bg1"/>
                </a:solidFill>
              </a:rPr>
              <a:t> Centrum </a:t>
            </a:r>
            <a:r>
              <a:rPr lang="fr-BE" sz="1000" b="1" dirty="0">
                <a:solidFill>
                  <a:schemeClr val="bg1"/>
                </a:solidFill>
              </a:rPr>
              <a:t>(t)</a:t>
            </a:r>
          </a:p>
        </p:txBody>
      </p:sp>
    </p:spTree>
    <p:extLst>
      <p:ext uri="{BB962C8B-B14F-4D97-AF65-F5344CB8AC3E}">
        <p14:creationId xmlns:p14="http://schemas.microsoft.com/office/powerpoint/2010/main" val="5050769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9A6C06-2C0A-2B36-DC28-99AB4E3FE1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63182024-D9A7-11F9-6C01-1F86B5A434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8486" y="383875"/>
            <a:ext cx="8120332" cy="6090249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3DBA292C-001C-5F9B-491D-D6C3B3E8A4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8486" y="383875"/>
            <a:ext cx="8120332" cy="821267"/>
          </a:xfrm>
        </p:spPr>
        <p:txBody>
          <a:bodyPr>
            <a:normAutofit/>
          </a:bodyPr>
          <a:lstStyle/>
          <a:p>
            <a:pPr algn="ctr"/>
            <a:r>
              <a:rPr lang="fr-BE" sz="4800" b="1" u="sng" dirty="0">
                <a:solidFill>
                  <a:schemeClr val="bg1"/>
                </a:solidFill>
              </a:rPr>
              <a:t>Dag 5: Lourdes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60AF9696-87F8-160C-0BDF-6E394A6AC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23</a:t>
            </a:fld>
            <a:endParaRPr lang="en-US" sz="2000" b="1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A27F64F-95DF-CB1B-09FF-2D354DD41508}"/>
              </a:ext>
            </a:extLst>
          </p:cNvPr>
          <p:cNvSpPr txBox="1"/>
          <p:nvPr/>
        </p:nvSpPr>
        <p:spPr>
          <a:xfrm>
            <a:off x="2228486" y="5766238"/>
            <a:ext cx="8120332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000" b="1" dirty="0" err="1">
                <a:solidFill>
                  <a:schemeClr val="bg1"/>
                </a:solidFill>
              </a:rPr>
              <a:t>Finuculaire</a:t>
            </a:r>
            <a:r>
              <a:rPr lang="fr-BE" sz="4000" b="1" dirty="0">
                <a:solidFill>
                  <a:schemeClr val="bg1"/>
                </a:solidFill>
              </a:rPr>
              <a:t> de Pic du Jer </a:t>
            </a:r>
            <a:endParaRPr lang="fr-BE" sz="1000" b="1" dirty="0">
              <a:solidFill>
                <a:schemeClr val="bg1"/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582F2F4-59F4-A987-DEB5-2FC8F34796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5487" y="383875"/>
            <a:ext cx="1562460" cy="2083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4447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EB2492-FD7D-3E3B-688E-B31139A0FF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781E382E-A63E-FDCB-F9DB-619B9DBDC1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0935" y="375160"/>
            <a:ext cx="9570130" cy="610768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932FEE14-27AE-335B-CCD3-DE3B34F4E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6145" y="5201513"/>
            <a:ext cx="9564919" cy="1281327"/>
          </a:xfrm>
        </p:spPr>
        <p:txBody>
          <a:bodyPr>
            <a:normAutofit fontScale="90000"/>
          </a:bodyPr>
          <a:lstStyle/>
          <a:p>
            <a:pPr algn="ctr"/>
            <a:r>
              <a:rPr lang="fr-BE" sz="4800" b="1" u="sng" dirty="0"/>
              <a:t>Dag 5: </a:t>
            </a:r>
            <a:r>
              <a:rPr lang="fr-BE" sz="4800" b="1" u="sng" dirty="0" err="1"/>
              <a:t>Afsluiter</a:t>
            </a:r>
            <a:r>
              <a:rPr lang="fr-BE" sz="4800" b="1" u="sng" dirty="0"/>
              <a:t> van de dag,</a:t>
            </a:r>
            <a:br>
              <a:rPr lang="fr-BE" sz="4800" b="1" u="sng" dirty="0"/>
            </a:br>
            <a:r>
              <a:rPr lang="fr-BE" sz="4800" b="1" u="sng" dirty="0" err="1"/>
              <a:t>eten</a:t>
            </a:r>
            <a:r>
              <a:rPr lang="fr-BE" sz="4800" b="1" u="sng" dirty="0"/>
              <a:t> Lourdes.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82BF8D5-150F-D5E3-74C9-8C7A107D3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24</a:t>
            </a:fld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5888098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91F14E-9CC4-318F-D466-E1E075B6F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31D945A-BC76-CB6F-CB96-41E37522F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6D22F896-40B5-4ADD-8801-0D06FADFA095}" type="slidenum">
              <a:rPr lang="en-US" b="1" smtClean="0"/>
              <a:pPr defTabSz="914400">
                <a:spcAft>
                  <a:spcPts val="600"/>
                </a:spcAft>
              </a:pPr>
              <a:t>25</a:t>
            </a:fld>
            <a:endParaRPr lang="en-US" b="1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DD56D82-EE77-5480-8996-619980C800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0704" y="2872596"/>
            <a:ext cx="5481296" cy="398540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9995BA7-EF7E-D3BA-5E0A-7A27C8EF26E6}"/>
              </a:ext>
            </a:extLst>
          </p:cNvPr>
          <p:cNvSpPr txBox="1"/>
          <p:nvPr/>
        </p:nvSpPr>
        <p:spPr>
          <a:xfrm>
            <a:off x="517262" y="4576855"/>
            <a:ext cx="5762445" cy="107721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3200" b="1" dirty="0">
                <a:solidFill>
                  <a:schemeClr val="bg1"/>
                </a:solidFill>
              </a:rPr>
              <a:t>Dag 6: Bagage </a:t>
            </a:r>
            <a:r>
              <a:rPr lang="fr-BE" sz="3200" b="1" dirty="0" err="1">
                <a:solidFill>
                  <a:schemeClr val="bg1"/>
                </a:solidFill>
              </a:rPr>
              <a:t>inpakken</a:t>
            </a:r>
            <a:r>
              <a:rPr lang="fr-BE" sz="3200" b="1" dirty="0">
                <a:solidFill>
                  <a:schemeClr val="bg1"/>
                </a:solidFill>
              </a:rPr>
              <a:t>, </a:t>
            </a:r>
            <a:r>
              <a:rPr lang="fr-BE" sz="3200" b="1" dirty="0" err="1">
                <a:solidFill>
                  <a:schemeClr val="bg1"/>
                </a:solidFill>
              </a:rPr>
              <a:t>ontbijt</a:t>
            </a:r>
            <a:r>
              <a:rPr lang="fr-BE" sz="3200" b="1" dirty="0">
                <a:solidFill>
                  <a:schemeClr val="bg1"/>
                </a:solidFill>
              </a:rPr>
              <a:t> en met de </a:t>
            </a:r>
            <a:r>
              <a:rPr lang="fr-BE" sz="3200" b="1" dirty="0" err="1">
                <a:solidFill>
                  <a:schemeClr val="bg1"/>
                </a:solidFill>
              </a:rPr>
              <a:t>trein</a:t>
            </a:r>
            <a:r>
              <a:rPr lang="fr-BE" sz="3200" b="1" dirty="0">
                <a:solidFill>
                  <a:schemeClr val="bg1"/>
                </a:solidFill>
              </a:rPr>
              <a:t> </a:t>
            </a:r>
            <a:r>
              <a:rPr lang="fr-BE" sz="3200" b="1" dirty="0" err="1">
                <a:solidFill>
                  <a:schemeClr val="bg1"/>
                </a:solidFill>
              </a:rPr>
              <a:t>naar</a:t>
            </a:r>
            <a:r>
              <a:rPr lang="fr-BE" sz="3200" b="1" dirty="0">
                <a:solidFill>
                  <a:schemeClr val="bg1"/>
                </a:solidFill>
              </a:rPr>
              <a:t> huis.</a:t>
            </a:r>
            <a:r>
              <a:rPr lang="fr-BE" sz="1000" b="1" dirty="0">
                <a:solidFill>
                  <a:schemeClr val="bg1"/>
                </a:solidFill>
              </a:rPr>
              <a:t> ()</a:t>
            </a:r>
          </a:p>
        </p:txBody>
      </p:sp>
      <p:sp>
        <p:nvSpPr>
          <p:cNvPr id="4" name="Espace réservé du texte 10">
            <a:extLst>
              <a:ext uri="{FF2B5EF4-FFF2-40B4-BE49-F238E27FC236}">
                <a16:creationId xmlns:a16="http://schemas.microsoft.com/office/drawing/2014/main" id="{3333D1FF-3897-90D0-2D28-B30449E0934B}"/>
              </a:ext>
            </a:extLst>
          </p:cNvPr>
          <p:cNvSpPr txBox="1">
            <a:spLocks/>
          </p:cNvSpPr>
          <p:nvPr/>
        </p:nvSpPr>
        <p:spPr>
          <a:xfrm>
            <a:off x="8237877" y="1875224"/>
            <a:ext cx="2426950" cy="38777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None/>
              <a:defRPr sz="2400" b="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 dirty="0">
                <a:solidFill>
                  <a:schemeClr val="bg1"/>
                </a:solidFill>
              </a:rPr>
              <a:t>2 </a:t>
            </a:r>
            <a:r>
              <a:rPr lang="en-US" sz="1800" b="1" dirty="0" err="1">
                <a:solidFill>
                  <a:schemeClr val="bg1"/>
                </a:solidFill>
              </a:rPr>
              <a:t>maal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Overstappen</a:t>
            </a:r>
            <a:endParaRPr lang="en-US" sz="1800" b="1" dirty="0">
              <a:solidFill>
                <a:schemeClr val="bg1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8D64CB7-19C3-787D-5E3F-8D061B2B267D}"/>
              </a:ext>
            </a:extLst>
          </p:cNvPr>
          <p:cNvSpPr txBox="1"/>
          <p:nvPr/>
        </p:nvSpPr>
        <p:spPr>
          <a:xfrm>
            <a:off x="7715644" y="620213"/>
            <a:ext cx="3471416" cy="107721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3200" b="1" dirty="0">
                <a:solidFill>
                  <a:schemeClr val="bg1"/>
                </a:solidFill>
              </a:rPr>
              <a:t>Dag 1: Trein Lourdes via </a:t>
            </a:r>
            <a:r>
              <a:rPr lang="fr-BE" sz="3200" b="1" dirty="0" err="1">
                <a:solidFill>
                  <a:schemeClr val="bg1"/>
                </a:solidFill>
              </a:rPr>
              <a:t>Parijs</a:t>
            </a:r>
            <a:r>
              <a:rPr lang="fr-BE" sz="3200" b="1" dirty="0">
                <a:solidFill>
                  <a:schemeClr val="bg1"/>
                </a:solidFill>
              </a:rPr>
              <a:t>.</a:t>
            </a:r>
            <a:r>
              <a:rPr lang="fr-BE" sz="1000" b="1" dirty="0">
                <a:solidFill>
                  <a:schemeClr val="bg1"/>
                </a:solidFill>
              </a:rPr>
              <a:t> ()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1D5FDCB-CFFB-01AD-CCF0-66AB2F3D6F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26684"/>
            <a:ext cx="6710704" cy="4071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30535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2B003F9DC7E35409581A3EF0745E3EE" ma:contentTypeVersion="18" ma:contentTypeDescription="Een nieuw document maken." ma:contentTypeScope="" ma:versionID="c051a5b305657f5d7a4d59007bc4e04f">
  <xsd:schema xmlns:xsd="http://www.w3.org/2001/XMLSchema" xmlns:xs="http://www.w3.org/2001/XMLSchema" xmlns:p="http://schemas.microsoft.com/office/2006/metadata/properties" xmlns:ns2="b2f4cd65-d4d6-4cd7-a5e1-d72475921089" xmlns:ns3="c98855c5-d10c-46e1-80c1-98fdb24fd7ff" xmlns:ns4="55e382e0-3bb9-496e-a470-66237f96e3a2" targetNamespace="http://schemas.microsoft.com/office/2006/metadata/properties" ma:root="true" ma:fieldsID="6ee7b61beabb1664e8cf6af419049b39" ns2:_="" ns3:_="" ns4:_="">
    <xsd:import namespace="b2f4cd65-d4d6-4cd7-a5e1-d72475921089"/>
    <xsd:import namespace="c98855c5-d10c-46e1-80c1-98fdb24fd7ff"/>
    <xsd:import namespace="55e382e0-3bb9-496e-a470-66237f96e3a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f4cd65-d4d6-4cd7-a5e1-d7247592108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Afbeeldingtags" ma:readOnly="false" ma:fieldId="{5cf76f15-5ced-4ddc-b409-7134ff3c332f}" ma:taxonomyMulti="true" ma:sspId="0e905562-9620-45f5-92e3-c10dca40271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8855c5-d10c-46e1-80c1-98fdb24fd7f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e382e0-3bb9-496e-a470-66237f96e3a2" elementFormDefault="qualified">
    <xsd:import namespace="http://schemas.microsoft.com/office/2006/documentManagement/types"/>
    <xsd:import namespace="http://schemas.microsoft.com/office/infopath/2007/PartnerControls"/>
    <xsd:element name="TaxCatchAll" ma:index="22" nillable="true" ma:displayName="Taxonomy Catch All Column" ma:hidden="true" ma:list="{220b71cb-8819-4415-8ef7-f540ae2a6acd}" ma:internalName="TaxCatchAll" ma:showField="CatchAllData" ma:web="c98855c5-d10c-46e1-80c1-98fdb24fd7f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2f4cd65-d4d6-4cd7-a5e1-d72475921089">
      <Terms xmlns="http://schemas.microsoft.com/office/infopath/2007/PartnerControls"/>
    </lcf76f155ced4ddcb4097134ff3c332f>
    <TaxCatchAll xmlns="55e382e0-3bb9-496e-a470-66237f96e3a2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0E6E199-4B6B-4521-AFB3-B0BD3C37885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2f4cd65-d4d6-4cd7-a5e1-d72475921089"/>
    <ds:schemaRef ds:uri="c98855c5-d10c-46e1-80c1-98fdb24fd7ff"/>
    <ds:schemaRef ds:uri="55e382e0-3bb9-496e-a470-66237f96e3a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D4B3FD8-3236-4604-8116-DFB2646BFE42}">
  <ds:schemaRefs>
    <ds:schemaRef ds:uri="http://schemas.openxmlformats.org/package/2006/metadata/core-properties"/>
    <ds:schemaRef ds:uri="http://www.w3.org/XML/1998/namespace"/>
    <ds:schemaRef ds:uri="http://purl.org/dc/elements/1.1/"/>
    <ds:schemaRef ds:uri="55e382e0-3bb9-496e-a470-66237f96e3a2"/>
    <ds:schemaRef ds:uri="b2f4cd65-d4d6-4cd7-a5e1-d72475921089"/>
    <ds:schemaRef ds:uri="http://schemas.microsoft.com/office/2006/documentManagement/types"/>
    <ds:schemaRef ds:uri="http://purl.org/dc/terms/"/>
    <ds:schemaRef ds:uri="c98855c5-d10c-46e1-80c1-98fdb24fd7ff"/>
    <ds:schemaRef ds:uri="http://schemas.microsoft.com/office/2006/metadata/properties"/>
    <ds:schemaRef ds:uri="http://schemas.microsoft.com/office/infopath/2007/PartnerControl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9949E8F7-135A-46BE-B5BC-136D7767970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1787</TotalTime>
  <Words>397</Words>
  <Application>Microsoft Office PowerPoint</Application>
  <PresentationFormat>Grand écran</PresentationFormat>
  <Paragraphs>107</Paragraphs>
  <Slides>25</Slides>
  <Notes>25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25</vt:i4>
      </vt:variant>
    </vt:vector>
  </HeadingPairs>
  <TitlesOfParts>
    <vt:vector size="29" baseType="lpstr">
      <vt:lpstr>Arial</vt:lpstr>
      <vt:lpstr>Calibri</vt:lpstr>
      <vt:lpstr>Tw Cen MT</vt:lpstr>
      <vt:lpstr>Circuit</vt:lpstr>
      <vt:lpstr>Présentation PowerPoint</vt:lpstr>
      <vt:lpstr>Présentation PowerPoint</vt:lpstr>
      <vt:lpstr>Présentation PowerPoint</vt:lpstr>
      <vt:lpstr>Présentation PowerPoint</vt:lpstr>
      <vt:lpstr>DAG 2: trein naar Tarbes</vt:lpstr>
      <vt:lpstr>Dag 2: Tarbes.</vt:lpstr>
      <vt:lpstr>Dag 2: terrasje Tarbes</vt:lpstr>
      <vt:lpstr>DAG 2: trein naar Lourdes</vt:lpstr>
      <vt:lpstr>Dag 2: Afsluiter van de dag, eten Lourdes.</vt:lpstr>
      <vt:lpstr>Dag 3: Lourdes.</vt:lpstr>
      <vt:lpstr>Dag 3: Lourdes.</vt:lpstr>
      <vt:lpstr>Dag 3: Lourdes</vt:lpstr>
      <vt:lpstr>Dag 3: Lourdes.</vt:lpstr>
      <vt:lpstr>Dag 3: Afsluiter van de dag, eten Lourdes.</vt:lpstr>
      <vt:lpstr>Dag 3: kaarsjes processie.</vt:lpstr>
      <vt:lpstr>DAG 4: trein naar PAu</vt:lpstr>
      <vt:lpstr>Dag 4: Pau.</vt:lpstr>
      <vt:lpstr>Dag 2: terrasje Tarbes</vt:lpstr>
      <vt:lpstr>DAG 4: trein naar Lourdes</vt:lpstr>
      <vt:lpstr>Dag 4: Afsluiter van de dag, eten Lourdes.</vt:lpstr>
      <vt:lpstr>Dag 5: Lourdes.</vt:lpstr>
      <vt:lpstr>Dag 5: Lourdes</vt:lpstr>
      <vt:lpstr>Dag 5: Lourdes</vt:lpstr>
      <vt:lpstr>Dag 5: Afsluiter van de dag, eten Lourdes.</vt:lpstr>
      <vt:lpstr>Présentation PowerPoint</vt:lpstr>
    </vt:vector>
  </TitlesOfParts>
  <Company>NMBS - YPTO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Reis Maastricht</dc:title>
  <dc:creator>Hendrik Trypsteen</dc:creator>
  <cp:lastModifiedBy>hendrik Trypsteen</cp:lastModifiedBy>
  <cp:revision>198</cp:revision>
  <cp:lastPrinted>2025-03-09T09:09:45Z</cp:lastPrinted>
  <dcterms:created xsi:type="dcterms:W3CDTF">2025-02-25T06:24:37Z</dcterms:created>
  <dcterms:modified xsi:type="dcterms:W3CDTF">2026-08-18T15:43:07Z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7c19387-3134-4ca8-87e2-20d2b663daf3_Enabled">
    <vt:lpwstr>true</vt:lpwstr>
  </property>
  <property fmtid="{D5CDD505-2E9C-101B-9397-08002B2CF9AE}" pid="3" name="MSIP_Label_47c19387-3134-4ca8-87e2-20d2b663daf3_SetDate">
    <vt:lpwstr>2025-02-25T06:28:53Z</vt:lpwstr>
  </property>
  <property fmtid="{D5CDD505-2E9C-101B-9397-08002B2CF9AE}" pid="4" name="MSIP_Label_47c19387-3134-4ca8-87e2-20d2b663daf3_Method">
    <vt:lpwstr>Standard</vt:lpwstr>
  </property>
  <property fmtid="{D5CDD505-2E9C-101B-9397-08002B2CF9AE}" pid="5" name="MSIP_Label_47c19387-3134-4ca8-87e2-20d2b663daf3_Name">
    <vt:lpwstr>Restricted distribution</vt:lpwstr>
  </property>
  <property fmtid="{D5CDD505-2E9C-101B-9397-08002B2CF9AE}" pid="6" name="MSIP_Label_47c19387-3134-4ca8-87e2-20d2b663daf3_SiteId">
    <vt:lpwstr>7919ea65-4c52-4980-bfcd-ce7ffd32f1ea</vt:lpwstr>
  </property>
  <property fmtid="{D5CDD505-2E9C-101B-9397-08002B2CF9AE}" pid="7" name="MSIP_Label_47c19387-3134-4ca8-87e2-20d2b663daf3_ActionId">
    <vt:lpwstr>545b4458-2aad-4a61-a437-03dc5ff8a64c</vt:lpwstr>
  </property>
  <property fmtid="{D5CDD505-2E9C-101B-9397-08002B2CF9AE}" pid="8" name="MSIP_Label_47c19387-3134-4ca8-87e2-20d2b663daf3_ContentBits">
    <vt:lpwstr>0</vt:lpwstr>
  </property>
  <property fmtid="{D5CDD505-2E9C-101B-9397-08002B2CF9AE}" pid="9" name="ContentTypeId">
    <vt:lpwstr>0x01010092B003F9DC7E35409581A3EF0745E3EE</vt:lpwstr>
  </property>
</Properties>
</file>