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4"/>
  </p:sldMasterIdLst>
  <p:notesMasterIdLst>
    <p:notesMasterId r:id="rId19"/>
  </p:notesMasterIdLst>
  <p:sldIdLst>
    <p:sldId id="317" r:id="rId5"/>
    <p:sldId id="302" r:id="rId6"/>
    <p:sldId id="258" r:id="rId7"/>
    <p:sldId id="260" r:id="rId8"/>
    <p:sldId id="352" r:id="rId9"/>
    <p:sldId id="355" r:id="rId10"/>
    <p:sldId id="330" r:id="rId11"/>
    <p:sldId id="351" r:id="rId12"/>
    <p:sldId id="354" r:id="rId13"/>
    <p:sldId id="366" r:id="rId14"/>
    <p:sldId id="365" r:id="rId15"/>
    <p:sldId id="364" r:id="rId16"/>
    <p:sldId id="367" r:id="rId17"/>
    <p:sldId id="316" r:id="rId18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8948A1-C8DD-5BC4-ACEC-E11DE44D5EDD}" name="hendrik Trypsteen" initials="hT" userId="45b5387b12043cd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C6CA4A-A599-4D35-B3D8-CFCEDB69B18E}" v="16" dt="2026-05-19T12:38:05.5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drik Trypsteen" userId="fd82ea10-16b6-4d24-85fb-8b3a1eb78ece" providerId="ADAL" clId="{4BE0B944-2159-41A0-9730-2BE003D6E835}"/>
    <pc:docChg chg="undo redo custSel addSld delSld modSld sldOrd">
      <pc:chgData name="Hendrik Trypsteen" userId="fd82ea10-16b6-4d24-85fb-8b3a1eb78ece" providerId="ADAL" clId="{4BE0B944-2159-41A0-9730-2BE003D6E835}" dt="2026-05-19T12:38:20.991" v="3003" actId="47"/>
      <pc:docMkLst>
        <pc:docMk/>
      </pc:docMkLst>
      <pc:sldChg chg="addSp delSp modSp mod setBg delDesignElem">
        <pc:chgData name="Hendrik Trypsteen" userId="fd82ea10-16b6-4d24-85fb-8b3a1eb78ece" providerId="ADAL" clId="{4BE0B944-2159-41A0-9730-2BE003D6E835}" dt="2026-05-06T09:01:21.474" v="1461" actId="14100"/>
        <pc:sldMkLst>
          <pc:docMk/>
          <pc:sldMk cId="3166471079" sldId="258"/>
        </pc:sldMkLst>
        <pc:spChg chg="add mod">
          <ac:chgData name="Hendrik Trypsteen" userId="fd82ea10-16b6-4d24-85fb-8b3a1eb78ece" providerId="ADAL" clId="{4BE0B944-2159-41A0-9730-2BE003D6E835}" dt="2026-05-06T08:55:21.065" v="1393" actId="6549"/>
          <ac:spMkLst>
            <pc:docMk/>
            <pc:sldMk cId="3166471079" sldId="258"/>
            <ac:spMk id="6" creationId="{35666835-8F5E-6A74-32F3-F31BB956EC61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3166471079" sldId="258"/>
            <ac:spMk id="7" creationId="{235A2976-EF3E-4D31-CE34-D98EB158DE37}"/>
          </ac:spMkLst>
        </pc:spChg>
        <pc:spChg chg="mod">
          <ac:chgData name="Hendrik Trypsteen" userId="fd82ea10-16b6-4d24-85fb-8b3a1eb78ece" providerId="ADAL" clId="{4BE0B944-2159-41A0-9730-2BE003D6E835}" dt="2026-05-06T07:13:03.847" v="1353" actId="1076"/>
          <ac:spMkLst>
            <pc:docMk/>
            <pc:sldMk cId="3166471079" sldId="258"/>
            <ac:spMk id="11" creationId="{93CEFC5E-9BEF-6B1D-631E-8084EF5E174D}"/>
          </ac:spMkLst>
        </pc:spChg>
        <pc:picChg chg="add mod ord">
          <ac:chgData name="Hendrik Trypsteen" userId="fd82ea10-16b6-4d24-85fb-8b3a1eb78ece" providerId="ADAL" clId="{4BE0B944-2159-41A0-9730-2BE003D6E835}" dt="2026-05-06T07:11:26.302" v="1239" actId="14100"/>
          <ac:picMkLst>
            <pc:docMk/>
            <pc:sldMk cId="3166471079" sldId="258"/>
            <ac:picMk id="2" creationId="{AF969FD1-621A-4082-D2F5-50121FFD242B}"/>
          </ac:picMkLst>
        </pc:picChg>
        <pc:picChg chg="add mod">
          <ac:chgData name="Hendrik Trypsteen" userId="fd82ea10-16b6-4d24-85fb-8b3a1eb78ece" providerId="ADAL" clId="{4BE0B944-2159-41A0-9730-2BE003D6E835}" dt="2026-05-06T09:01:21.474" v="1461" actId="14100"/>
          <ac:picMkLst>
            <pc:docMk/>
            <pc:sldMk cId="3166471079" sldId="258"/>
            <ac:picMk id="5" creationId="{91F6F6A4-BD2C-DF2D-1471-F6AC4CA08610}"/>
          </ac:picMkLst>
        </pc:picChg>
      </pc:sldChg>
      <pc:sldChg chg="addSp delSp modSp mod">
        <pc:chgData name="Hendrik Trypsteen" userId="fd82ea10-16b6-4d24-85fb-8b3a1eb78ece" providerId="ADAL" clId="{4BE0B944-2159-41A0-9730-2BE003D6E835}" dt="2026-05-06T09:04:32.541" v="1476" actId="478"/>
        <pc:sldMkLst>
          <pc:docMk/>
          <pc:sldMk cId="3173850223" sldId="260"/>
        </pc:sldMkLst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3173850223" sldId="260"/>
            <ac:spMk id="8" creationId="{3C197A7E-ED4E-784B-FC9D-36D048515272}"/>
          </ac:spMkLst>
        </pc:spChg>
        <pc:picChg chg="add mod ord">
          <ac:chgData name="Hendrik Trypsteen" userId="fd82ea10-16b6-4d24-85fb-8b3a1eb78ece" providerId="ADAL" clId="{4BE0B944-2159-41A0-9730-2BE003D6E835}" dt="2026-05-06T09:04:27.389" v="1468" actId="1076"/>
          <ac:picMkLst>
            <pc:docMk/>
            <pc:sldMk cId="3173850223" sldId="260"/>
            <ac:picMk id="3" creationId="{BF32B983-0886-AF7E-E8BD-34C26BB93986}"/>
          </ac:picMkLst>
        </pc:picChg>
      </pc:sldChg>
      <pc:sldChg chg="addSp delSp modSp mod">
        <pc:chgData name="Hendrik Trypsteen" userId="fd82ea10-16b6-4d24-85fb-8b3a1eb78ece" providerId="ADAL" clId="{4BE0B944-2159-41A0-9730-2BE003D6E835}" dt="2026-05-06T09:07:05.273" v="1524" actId="207"/>
        <pc:sldMkLst>
          <pc:docMk/>
          <pc:sldMk cId="2394563332" sldId="279"/>
        </pc:sldMkLst>
        <pc:spChg chg="mod">
          <ac:chgData name="Hendrik Trypsteen" userId="fd82ea10-16b6-4d24-85fb-8b3a1eb78ece" providerId="ADAL" clId="{4BE0B944-2159-41A0-9730-2BE003D6E835}" dt="2026-05-06T09:07:05.273" v="1524" actId="207"/>
          <ac:spMkLst>
            <pc:docMk/>
            <pc:sldMk cId="2394563332" sldId="279"/>
            <ac:spMk id="2" creationId="{2131F640-EFD8-97CE-B3D2-32BC8D2B5128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2394563332" sldId="279"/>
            <ac:spMk id="3" creationId="{8065340A-FF64-265B-7E71-6A58FB8D87E8}"/>
          </ac:spMkLst>
        </pc:spChg>
        <pc:picChg chg="add mod ord">
          <ac:chgData name="Hendrik Trypsteen" userId="fd82ea10-16b6-4d24-85fb-8b3a1eb78ece" providerId="ADAL" clId="{4BE0B944-2159-41A0-9730-2BE003D6E835}" dt="2026-05-06T09:06:19.422" v="1484" actId="1076"/>
          <ac:picMkLst>
            <pc:docMk/>
            <pc:sldMk cId="2394563332" sldId="279"/>
            <ac:picMk id="6" creationId="{6B69D55F-BCC3-CDD2-C01F-EDCEEA1ADC05}"/>
          </ac:picMkLst>
        </pc:picChg>
      </pc:sldChg>
      <pc:sldChg chg="addSp delSp modSp del mod ord">
        <pc:chgData name="Hendrik Trypsteen" userId="fd82ea10-16b6-4d24-85fb-8b3a1eb78ece" providerId="ADAL" clId="{4BE0B944-2159-41A0-9730-2BE003D6E835}" dt="2026-05-19T12:15:35.458" v="2715" actId="47"/>
        <pc:sldMkLst>
          <pc:docMk/>
          <pc:sldMk cId="985756131" sldId="287"/>
        </pc:sldMkLst>
      </pc:sldChg>
      <pc:sldChg chg="addSp delSp modSp mod">
        <pc:chgData name="Hendrik Trypsteen" userId="fd82ea10-16b6-4d24-85fb-8b3a1eb78ece" providerId="ADAL" clId="{4BE0B944-2159-41A0-9730-2BE003D6E835}" dt="2026-05-19T12:33:54.487" v="2898" actId="478"/>
        <pc:sldMkLst>
          <pc:docMk/>
          <pc:sldMk cId="3501700870" sldId="303"/>
        </pc:sldMkLst>
        <pc:spChg chg="del mod">
          <ac:chgData name="Hendrik Trypsteen" userId="fd82ea10-16b6-4d24-85fb-8b3a1eb78ece" providerId="ADAL" clId="{4BE0B944-2159-41A0-9730-2BE003D6E835}" dt="2026-05-19T12:32:49.024" v="2872" actId="478"/>
          <ac:spMkLst>
            <pc:docMk/>
            <pc:sldMk cId="3501700870" sldId="303"/>
            <ac:spMk id="2" creationId="{C9604B94-1B6E-874A-DE23-42EB449C34EF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3501700870" sldId="303"/>
            <ac:spMk id="3" creationId="{23C4D401-5D5F-D35B-B568-10F306F16666}"/>
          </ac:spMkLst>
        </pc:spChg>
        <pc:spChg chg="del mod">
          <ac:chgData name="Hendrik Trypsteen" userId="fd82ea10-16b6-4d24-85fb-8b3a1eb78ece" providerId="ADAL" clId="{4BE0B944-2159-41A0-9730-2BE003D6E835}" dt="2026-05-19T12:33:53.142" v="2897" actId="478"/>
          <ac:spMkLst>
            <pc:docMk/>
            <pc:sldMk cId="3501700870" sldId="303"/>
            <ac:spMk id="5" creationId="{8B07FB8B-EAC9-131A-F847-36CAE50EEF6F}"/>
          </ac:spMkLst>
        </pc:spChg>
        <pc:spChg chg="add del mod">
          <ac:chgData name="Hendrik Trypsteen" userId="fd82ea10-16b6-4d24-85fb-8b3a1eb78ece" providerId="ADAL" clId="{4BE0B944-2159-41A0-9730-2BE003D6E835}" dt="2026-05-19T12:32:58.884" v="2875" actId="478"/>
          <ac:spMkLst>
            <pc:docMk/>
            <pc:sldMk cId="3501700870" sldId="303"/>
            <ac:spMk id="9" creationId="{55C37E6B-AC81-30F7-BB61-C45C4164E726}"/>
          </ac:spMkLst>
        </pc:spChg>
        <pc:spChg chg="add mod">
          <ac:chgData name="Hendrik Trypsteen" userId="fd82ea10-16b6-4d24-85fb-8b3a1eb78ece" providerId="ADAL" clId="{4BE0B944-2159-41A0-9730-2BE003D6E835}" dt="2026-05-19T12:33:09.333" v="2895" actId="6549"/>
          <ac:spMkLst>
            <pc:docMk/>
            <pc:sldMk cId="3501700870" sldId="303"/>
            <ac:spMk id="10" creationId="{835BCDB2-D83A-EF1C-CF91-79C97D416182}"/>
          </ac:spMkLst>
        </pc:spChg>
        <pc:spChg chg="del mod">
          <ac:chgData name="Hendrik Trypsteen" userId="fd82ea10-16b6-4d24-85fb-8b3a1eb78ece" providerId="ADAL" clId="{4BE0B944-2159-41A0-9730-2BE003D6E835}" dt="2026-05-19T12:33:54.487" v="2898" actId="478"/>
          <ac:spMkLst>
            <pc:docMk/>
            <pc:sldMk cId="3501700870" sldId="303"/>
            <ac:spMk id="13" creationId="{1E2E2B0F-8363-F99F-1C4D-7D46079176FC}"/>
          </ac:spMkLst>
        </pc:spChg>
        <pc:picChg chg="add del mod ord">
          <ac:chgData name="Hendrik Trypsteen" userId="fd82ea10-16b6-4d24-85fb-8b3a1eb78ece" providerId="ADAL" clId="{4BE0B944-2159-41A0-9730-2BE003D6E835}" dt="2026-05-19T12:30:51.573" v="2825" actId="478"/>
          <ac:picMkLst>
            <pc:docMk/>
            <pc:sldMk cId="3501700870" sldId="303"/>
            <ac:picMk id="4" creationId="{58D21A64-DD61-536F-74E1-DE642E015D52}"/>
          </ac:picMkLst>
        </pc:picChg>
        <pc:picChg chg="add mod ord">
          <ac:chgData name="Hendrik Trypsteen" userId="fd82ea10-16b6-4d24-85fb-8b3a1eb78ece" providerId="ADAL" clId="{4BE0B944-2159-41A0-9730-2BE003D6E835}" dt="2026-05-19T12:31:03.847" v="2828" actId="1076"/>
          <ac:picMkLst>
            <pc:docMk/>
            <pc:sldMk cId="3501700870" sldId="303"/>
            <ac:picMk id="7" creationId="{5B4606D2-5B07-04E0-8F05-4EA04661F70D}"/>
          </ac:picMkLst>
        </pc:picChg>
      </pc:sldChg>
      <pc:sldChg chg="addSp delSp modSp add del mod">
        <pc:chgData name="Hendrik Trypsteen" userId="fd82ea10-16b6-4d24-85fb-8b3a1eb78ece" providerId="ADAL" clId="{4BE0B944-2159-41A0-9730-2BE003D6E835}" dt="2026-05-06T09:17:54.446" v="1832" actId="1076"/>
        <pc:sldMkLst>
          <pc:docMk/>
          <pc:sldMk cId="149426008" sldId="305"/>
        </pc:sldMkLst>
        <pc:spChg chg="mod">
          <ac:chgData name="Hendrik Trypsteen" userId="fd82ea10-16b6-4d24-85fb-8b3a1eb78ece" providerId="ADAL" clId="{4BE0B944-2159-41A0-9730-2BE003D6E835}" dt="2026-05-06T09:11:40.162" v="1632" actId="6549"/>
          <ac:spMkLst>
            <pc:docMk/>
            <pc:sldMk cId="149426008" sldId="305"/>
            <ac:spMk id="2" creationId="{4B11E725-82FB-F301-02E2-4CBB8014B262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149426008" sldId="305"/>
            <ac:spMk id="3" creationId="{EF4C39D4-C60D-B221-9F63-421198F9A0B5}"/>
          </ac:spMkLst>
        </pc:spChg>
        <pc:spChg chg="mod">
          <ac:chgData name="Hendrik Trypsteen" userId="fd82ea10-16b6-4d24-85fb-8b3a1eb78ece" providerId="ADAL" clId="{4BE0B944-2159-41A0-9730-2BE003D6E835}" dt="2026-05-06T09:17:54.446" v="1832" actId="1076"/>
          <ac:spMkLst>
            <pc:docMk/>
            <pc:sldMk cId="149426008" sldId="305"/>
            <ac:spMk id="5" creationId="{16228292-05A8-85FB-63AD-3A78C4AD0A6B}"/>
          </ac:spMkLst>
        </pc:spChg>
        <pc:spChg chg="mod">
          <ac:chgData name="Hendrik Trypsteen" userId="fd82ea10-16b6-4d24-85fb-8b3a1eb78ece" providerId="ADAL" clId="{4BE0B944-2159-41A0-9730-2BE003D6E835}" dt="2026-05-06T09:16:27.386" v="1825" actId="1076"/>
          <ac:spMkLst>
            <pc:docMk/>
            <pc:sldMk cId="149426008" sldId="305"/>
            <ac:spMk id="13" creationId="{09CC6464-5474-6204-5123-44AE7179897D}"/>
          </ac:spMkLst>
        </pc:spChg>
        <pc:picChg chg="add mod ord">
          <ac:chgData name="Hendrik Trypsteen" userId="fd82ea10-16b6-4d24-85fb-8b3a1eb78ece" providerId="ADAL" clId="{4BE0B944-2159-41A0-9730-2BE003D6E835}" dt="2026-05-06T09:16:27.386" v="1825" actId="1076"/>
          <ac:picMkLst>
            <pc:docMk/>
            <pc:sldMk cId="149426008" sldId="305"/>
            <ac:picMk id="6" creationId="{AD0C9B2E-AB27-D6B2-D0D9-DCCE52E31081}"/>
          </ac:picMkLst>
        </pc:picChg>
        <pc:picChg chg="add mod ord">
          <ac:chgData name="Hendrik Trypsteen" userId="fd82ea10-16b6-4d24-85fb-8b3a1eb78ece" providerId="ADAL" clId="{4BE0B944-2159-41A0-9730-2BE003D6E835}" dt="2026-05-06T09:17:54.446" v="1832" actId="1076"/>
          <ac:picMkLst>
            <pc:docMk/>
            <pc:sldMk cId="149426008" sldId="305"/>
            <ac:picMk id="9" creationId="{5FC1AB16-69A6-92D3-1C5E-F05A4612B11D}"/>
          </ac:picMkLst>
        </pc:picChg>
      </pc:sldChg>
      <pc:sldChg chg="addSp delSp modSp mod ord">
        <pc:chgData name="Hendrik Trypsteen" userId="fd82ea10-16b6-4d24-85fb-8b3a1eb78ece" providerId="ADAL" clId="{4BE0B944-2159-41A0-9730-2BE003D6E835}" dt="2026-05-19T12:31:59.859" v="2866" actId="14100"/>
        <pc:sldMkLst>
          <pc:docMk/>
          <pc:sldMk cId="1448848880" sldId="307"/>
        </pc:sldMkLst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1448848880" sldId="307"/>
            <ac:spMk id="3" creationId="{E8F6A1FD-230A-26A8-7080-02C2B17C8E9F}"/>
          </ac:spMkLst>
        </pc:spChg>
        <pc:spChg chg="mod ord">
          <ac:chgData name="Hendrik Trypsteen" userId="fd82ea10-16b6-4d24-85fb-8b3a1eb78ece" providerId="ADAL" clId="{4BE0B944-2159-41A0-9730-2BE003D6E835}" dt="2026-05-19T12:31:59.859" v="2866" actId="14100"/>
          <ac:spMkLst>
            <pc:docMk/>
            <pc:sldMk cId="1448848880" sldId="307"/>
            <ac:spMk id="5" creationId="{FB8F5306-E1BB-A9AC-056A-49EC27D8D115}"/>
          </ac:spMkLst>
        </pc:spChg>
        <pc:spChg chg="add mod">
          <ac:chgData name="Hendrik Trypsteen" userId="fd82ea10-16b6-4d24-85fb-8b3a1eb78ece" providerId="ADAL" clId="{4BE0B944-2159-41A0-9730-2BE003D6E835}" dt="2026-05-19T12:31:46.897" v="2862" actId="6549"/>
          <ac:spMkLst>
            <pc:docMk/>
            <pc:sldMk cId="1448848880" sldId="307"/>
            <ac:spMk id="6" creationId="{A7C4DBCF-C28C-99B4-B789-0D7083A01267}"/>
          </ac:spMkLst>
        </pc:spChg>
        <pc:picChg chg="add mod">
          <ac:chgData name="Hendrik Trypsteen" userId="fd82ea10-16b6-4d24-85fb-8b3a1eb78ece" providerId="ADAL" clId="{4BE0B944-2159-41A0-9730-2BE003D6E835}" dt="2026-05-19T12:17:33.864" v="2779" actId="14100"/>
          <ac:picMkLst>
            <pc:docMk/>
            <pc:sldMk cId="1448848880" sldId="307"/>
            <ac:picMk id="4" creationId="{D06889EB-76E5-B8BD-9FD3-1C66E22C4634}"/>
          </ac:picMkLst>
        </pc:picChg>
        <pc:picChg chg="add del mod ord">
          <ac:chgData name="Hendrik Trypsteen" userId="fd82ea10-16b6-4d24-85fb-8b3a1eb78ece" providerId="ADAL" clId="{4BE0B944-2159-41A0-9730-2BE003D6E835}" dt="2026-05-19T12:17:01.265" v="2774" actId="478"/>
          <ac:picMkLst>
            <pc:docMk/>
            <pc:sldMk cId="1448848880" sldId="307"/>
            <ac:picMk id="7" creationId="{87DDAFF8-F938-0E9F-F430-0F1895268890}"/>
          </ac:picMkLst>
        </pc:picChg>
      </pc:sldChg>
      <pc:sldChg chg="addSp delSp modSp del mod">
        <pc:chgData name="Hendrik Trypsteen" userId="fd82ea10-16b6-4d24-85fb-8b3a1eb78ece" providerId="ADAL" clId="{4BE0B944-2159-41A0-9730-2BE003D6E835}" dt="2026-05-19T09:23:05.569" v="2089" actId="47"/>
        <pc:sldMkLst>
          <pc:docMk/>
          <pc:sldMk cId="2621615720" sldId="309"/>
        </pc:sldMkLst>
      </pc:sldChg>
      <pc:sldChg chg="addSp modSp add del mod">
        <pc:chgData name="Hendrik Trypsteen" userId="fd82ea10-16b6-4d24-85fb-8b3a1eb78ece" providerId="ADAL" clId="{4BE0B944-2159-41A0-9730-2BE003D6E835}" dt="2026-05-19T12:37:04.957" v="2997" actId="47"/>
        <pc:sldMkLst>
          <pc:docMk/>
          <pc:sldMk cId="148974394" sldId="311"/>
        </pc:sldMkLst>
      </pc:sldChg>
      <pc:sldChg chg="addSp delSp modSp add del mod">
        <pc:chgData name="Hendrik Trypsteen" userId="fd82ea10-16b6-4d24-85fb-8b3a1eb78ece" providerId="ADAL" clId="{4BE0B944-2159-41A0-9730-2BE003D6E835}" dt="2026-05-19T12:37:04.957" v="2997" actId="47"/>
        <pc:sldMkLst>
          <pc:docMk/>
          <pc:sldMk cId="3779423350" sldId="312"/>
        </pc:sldMkLst>
      </pc:sldChg>
      <pc:sldChg chg="modSp add del mod">
        <pc:chgData name="Hendrik Trypsteen" userId="fd82ea10-16b6-4d24-85fb-8b3a1eb78ece" providerId="ADAL" clId="{4BE0B944-2159-41A0-9730-2BE003D6E835}" dt="2026-05-19T12:15:35.458" v="2715" actId="47"/>
        <pc:sldMkLst>
          <pc:docMk/>
          <pc:sldMk cId="157322123" sldId="313"/>
        </pc:sldMkLst>
      </pc:sldChg>
      <pc:sldChg chg="addSp delSp modSp add del mod">
        <pc:chgData name="Hendrik Trypsteen" userId="fd82ea10-16b6-4d24-85fb-8b3a1eb78ece" providerId="ADAL" clId="{4BE0B944-2159-41A0-9730-2BE003D6E835}" dt="2026-05-19T12:37:04.957" v="2997" actId="47"/>
        <pc:sldMkLst>
          <pc:docMk/>
          <pc:sldMk cId="4035885967" sldId="314"/>
        </pc:sldMkLst>
      </pc:sldChg>
      <pc:sldChg chg="modSp add del mod">
        <pc:chgData name="Hendrik Trypsteen" userId="fd82ea10-16b6-4d24-85fb-8b3a1eb78ece" providerId="ADAL" clId="{4BE0B944-2159-41A0-9730-2BE003D6E835}" dt="2026-05-19T12:15:35.458" v="2715" actId="47"/>
        <pc:sldMkLst>
          <pc:docMk/>
          <pc:sldMk cId="2416141588" sldId="315"/>
        </pc:sldMkLst>
      </pc:sldChg>
      <pc:sldChg chg="addSp delSp modSp add mod">
        <pc:chgData name="Hendrik Trypsteen" userId="fd82ea10-16b6-4d24-85fb-8b3a1eb78ece" providerId="ADAL" clId="{4BE0B944-2159-41A0-9730-2BE003D6E835}" dt="2026-05-19T12:38:14.144" v="3002" actId="478"/>
        <pc:sldMkLst>
          <pc:docMk/>
          <pc:sldMk cId="2843305354" sldId="316"/>
        </pc:sldMkLst>
        <pc:spChg chg="add mod ord">
          <ac:chgData name="Hendrik Trypsteen" userId="fd82ea10-16b6-4d24-85fb-8b3a1eb78ece" providerId="ADAL" clId="{4BE0B944-2159-41A0-9730-2BE003D6E835}" dt="2026-05-06T07:10:10.857" v="1226" actId="1076"/>
          <ac:spMkLst>
            <pc:docMk/>
            <pc:sldMk cId="2843305354" sldId="316"/>
            <ac:spMk id="3" creationId="{D9995BA7-EF7E-D3BA-5E0A-7A27C8EF26E6}"/>
          </ac:spMkLst>
        </pc:spChg>
        <pc:spChg chg="add del mod">
          <ac:chgData name="Hendrik Trypsteen" userId="fd82ea10-16b6-4d24-85fb-8b3a1eb78ece" providerId="ADAL" clId="{4BE0B944-2159-41A0-9730-2BE003D6E835}" dt="2026-05-06T07:10:21.497" v="1228" actId="1076"/>
          <ac:spMkLst>
            <pc:docMk/>
            <pc:sldMk cId="2843305354" sldId="316"/>
            <ac:spMk id="8" creationId="{5E574C36-5361-4AEA-A11E-FA4369AB47E1}"/>
          </ac:spMkLst>
        </pc:spChg>
        <pc:spChg chg="mod">
          <ac:chgData name="Hendrik Trypsteen" userId="fd82ea10-16b6-4d24-85fb-8b3a1eb78ece" providerId="ADAL" clId="{4BE0B944-2159-41A0-9730-2BE003D6E835}" dt="2026-05-06T07:10:17.336" v="1227" actId="1076"/>
          <ac:spMkLst>
            <pc:docMk/>
            <pc:sldMk cId="2843305354" sldId="316"/>
            <ac:spMk id="11" creationId="{9756EB82-A745-228B-BE43-74765171E535}"/>
          </ac:spMkLst>
        </pc:spChg>
        <pc:picChg chg="add mod">
          <ac:chgData name="Hendrik Trypsteen" userId="fd82ea10-16b6-4d24-85fb-8b3a1eb78ece" providerId="ADAL" clId="{4BE0B944-2159-41A0-9730-2BE003D6E835}" dt="2026-05-19T12:38:12.746" v="3001" actId="14100"/>
          <ac:picMkLst>
            <pc:docMk/>
            <pc:sldMk cId="2843305354" sldId="316"/>
            <ac:picMk id="2" creationId="{5A2C82CA-B1B5-2FBE-81D9-5827370E1AA2}"/>
          </ac:picMkLst>
        </pc:picChg>
        <pc:picChg chg="del mod ord">
          <ac:chgData name="Hendrik Trypsteen" userId="fd82ea10-16b6-4d24-85fb-8b3a1eb78ece" providerId="ADAL" clId="{4BE0B944-2159-41A0-9730-2BE003D6E835}" dt="2026-05-19T12:38:14.144" v="3002" actId="478"/>
          <ac:picMkLst>
            <pc:docMk/>
            <pc:sldMk cId="2843305354" sldId="316"/>
            <ac:picMk id="4" creationId="{CD03056E-BA55-A37B-588C-C668AC6F6418}"/>
          </ac:picMkLst>
        </pc:picChg>
        <pc:picChg chg="add mod">
          <ac:chgData name="Hendrik Trypsteen" userId="fd82ea10-16b6-4d24-85fb-8b3a1eb78ece" providerId="ADAL" clId="{4BE0B944-2159-41A0-9730-2BE003D6E835}" dt="2026-05-06T07:07:51.079" v="1159" actId="14100"/>
          <ac:picMkLst>
            <pc:docMk/>
            <pc:sldMk cId="2843305354" sldId="316"/>
            <ac:picMk id="5" creationId="{8DD56D82-EE77-5480-8996-619980C80095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5-19T09:14:34.311" v="1974" actId="20577"/>
        <pc:sldMkLst>
          <pc:docMk/>
          <pc:sldMk cId="4194823383" sldId="317"/>
        </pc:sldMkLst>
        <pc:spChg chg="mod">
          <ac:chgData name="Hendrik Trypsteen" userId="fd82ea10-16b6-4d24-85fb-8b3a1eb78ece" providerId="ADAL" clId="{4BE0B944-2159-41A0-9730-2BE003D6E835}" dt="2026-05-19T09:14:34.311" v="1974" actId="20577"/>
          <ac:spMkLst>
            <pc:docMk/>
            <pc:sldMk cId="4194823383" sldId="317"/>
            <ac:spMk id="7" creationId="{F3407E86-AA6E-9348-37EF-B5EC40C24E7C}"/>
          </ac:spMkLst>
        </pc:spChg>
        <pc:picChg chg="add mod">
          <ac:chgData name="Hendrik Trypsteen" userId="fd82ea10-16b6-4d24-85fb-8b3a1eb78ece" providerId="ADAL" clId="{4BE0B944-2159-41A0-9730-2BE003D6E835}" dt="2026-05-06T08:59:35.906" v="1450" actId="1076"/>
          <ac:picMkLst>
            <pc:docMk/>
            <pc:sldMk cId="4194823383" sldId="317"/>
            <ac:picMk id="3" creationId="{C45DDB50-7EBD-220D-0A11-65DF0310468B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5-19T09:15:14.030" v="1977" actId="14100"/>
        <pc:sldMkLst>
          <pc:docMk/>
          <pc:sldMk cId="1740049982" sldId="318"/>
        </pc:sldMkLst>
        <pc:spChg chg="mod">
          <ac:chgData name="Hendrik Trypsteen" userId="fd82ea10-16b6-4d24-85fb-8b3a1eb78ece" providerId="ADAL" clId="{4BE0B944-2159-41A0-9730-2BE003D6E835}" dt="2026-05-06T09:08:34.152" v="1534" actId="6549"/>
          <ac:spMkLst>
            <pc:docMk/>
            <pc:sldMk cId="1740049982" sldId="318"/>
            <ac:spMk id="2" creationId="{2131F640-EFD8-97CE-B3D2-32BC8D2B5128}"/>
          </ac:spMkLst>
        </pc:spChg>
        <pc:spChg chg="mod">
          <ac:chgData name="Hendrik Trypsteen" userId="fd82ea10-16b6-4d24-85fb-8b3a1eb78ece" providerId="ADAL" clId="{4BE0B944-2159-41A0-9730-2BE003D6E835}" dt="2026-05-06T09:09:10.824" v="1597" actId="14100"/>
          <ac:spMkLst>
            <pc:docMk/>
            <pc:sldMk cId="1740049982" sldId="318"/>
            <ac:spMk id="5" creationId="{BDA01DF8-B594-2709-AA80-DDF744460C72}"/>
          </ac:spMkLst>
        </pc:spChg>
        <pc:spChg chg="mod">
          <ac:chgData name="Hendrik Trypsteen" userId="fd82ea10-16b6-4d24-85fb-8b3a1eb78ece" providerId="ADAL" clId="{4BE0B944-2159-41A0-9730-2BE003D6E835}" dt="2026-05-06T09:09:07.139" v="1596" actId="14100"/>
          <ac:spMkLst>
            <pc:docMk/>
            <pc:sldMk cId="1740049982" sldId="318"/>
            <ac:spMk id="13" creationId="{449F3743-20C5-B2D8-3721-4F5E9203C744}"/>
          </ac:spMkLst>
        </pc:spChg>
        <pc:picChg chg="add mod ord">
          <ac:chgData name="Hendrik Trypsteen" userId="fd82ea10-16b6-4d24-85fb-8b3a1eb78ece" providerId="ADAL" clId="{4BE0B944-2159-41A0-9730-2BE003D6E835}" dt="2026-05-19T09:15:14.030" v="1977" actId="14100"/>
          <ac:picMkLst>
            <pc:docMk/>
            <pc:sldMk cId="1740049982" sldId="318"/>
            <ac:picMk id="7" creationId="{4FEC21F2-3D57-8542-5269-39A4159B06B2}"/>
          </ac:picMkLst>
        </pc:picChg>
        <pc:picChg chg="add mod ord">
          <ac:chgData name="Hendrik Trypsteen" userId="fd82ea10-16b6-4d24-85fb-8b3a1eb78ece" providerId="ADAL" clId="{4BE0B944-2159-41A0-9730-2BE003D6E835}" dt="2026-05-19T09:15:10.909" v="1975" actId="14100"/>
          <ac:picMkLst>
            <pc:docMk/>
            <pc:sldMk cId="1740049982" sldId="318"/>
            <ac:picMk id="10" creationId="{D08B6C19-4957-A2A3-3642-E29ACAFE6F35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5-19T09:25:47.903" v="2096" actId="1076"/>
        <pc:sldMkLst>
          <pc:docMk/>
          <pc:sldMk cId="2914026220" sldId="319"/>
        </pc:sldMkLst>
        <pc:spChg chg="mod">
          <ac:chgData name="Hendrik Trypsteen" userId="fd82ea10-16b6-4d24-85fb-8b3a1eb78ece" providerId="ADAL" clId="{4BE0B944-2159-41A0-9730-2BE003D6E835}" dt="2026-05-19T09:25:47.903" v="2096" actId="1076"/>
          <ac:spMkLst>
            <pc:docMk/>
            <pc:sldMk cId="2914026220" sldId="319"/>
            <ac:spMk id="2" creationId="{CF0603F6-E60C-D259-98CE-AF0908AB046B}"/>
          </ac:spMkLst>
        </pc:spChg>
        <pc:picChg chg="del">
          <ac:chgData name="Hendrik Trypsteen" userId="fd82ea10-16b6-4d24-85fb-8b3a1eb78ece" providerId="ADAL" clId="{4BE0B944-2159-41A0-9730-2BE003D6E835}" dt="2026-05-19T09:25:28.351" v="2091" actId="478"/>
          <ac:picMkLst>
            <pc:docMk/>
            <pc:sldMk cId="2914026220" sldId="319"/>
            <ac:picMk id="6" creationId="{99C69559-1BB1-3BFB-229E-9468064E2A44}"/>
          </ac:picMkLst>
        </pc:picChg>
        <pc:picChg chg="add mod ord">
          <ac:chgData name="Hendrik Trypsteen" userId="fd82ea10-16b6-4d24-85fb-8b3a1eb78ece" providerId="ADAL" clId="{4BE0B944-2159-41A0-9730-2BE003D6E835}" dt="2026-05-19T09:25:36.232" v="2094" actId="14100"/>
          <ac:picMkLst>
            <pc:docMk/>
            <pc:sldMk cId="2914026220" sldId="319"/>
            <ac:picMk id="7" creationId="{C0A9064C-9133-4EF8-27A5-D0931A947044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5-19T09:22:45.109" v="2088" actId="1076"/>
        <pc:sldMkLst>
          <pc:docMk/>
          <pc:sldMk cId="4206110654" sldId="322"/>
        </pc:sldMkLst>
        <pc:spChg chg="mod">
          <ac:chgData name="Hendrik Trypsteen" userId="fd82ea10-16b6-4d24-85fb-8b3a1eb78ece" providerId="ADAL" clId="{4BE0B944-2159-41A0-9730-2BE003D6E835}" dt="2026-05-19T09:22:45.109" v="2088" actId="1076"/>
          <ac:spMkLst>
            <pc:docMk/>
            <pc:sldMk cId="4206110654" sldId="322"/>
            <ac:spMk id="5" creationId="{4F80A5B1-FB3F-098F-471E-2A48C72A8340}"/>
          </ac:spMkLst>
        </pc:spChg>
        <pc:spChg chg="mod">
          <ac:chgData name="Hendrik Trypsteen" userId="fd82ea10-16b6-4d24-85fb-8b3a1eb78ece" providerId="ADAL" clId="{4BE0B944-2159-41A0-9730-2BE003D6E835}" dt="2026-05-19T09:22:36.269" v="2087" actId="1076"/>
          <ac:spMkLst>
            <pc:docMk/>
            <pc:sldMk cId="4206110654" sldId="322"/>
            <ac:spMk id="13" creationId="{A9438780-B78B-CD24-DFAD-539BA6DFAB8A}"/>
          </ac:spMkLst>
        </pc:spChg>
        <pc:picChg chg="add mod ord">
          <ac:chgData name="Hendrik Trypsteen" userId="fd82ea10-16b6-4d24-85fb-8b3a1eb78ece" providerId="ADAL" clId="{4BE0B944-2159-41A0-9730-2BE003D6E835}" dt="2026-05-19T09:22:45.109" v="2088" actId="1076"/>
          <ac:picMkLst>
            <pc:docMk/>
            <pc:sldMk cId="4206110654" sldId="322"/>
            <ac:picMk id="6" creationId="{F24257B4-EDBF-CAC8-6C6E-20C81712C240}"/>
          </ac:picMkLst>
        </pc:picChg>
        <pc:picChg chg="add del mod ord">
          <ac:chgData name="Hendrik Trypsteen" userId="fd82ea10-16b6-4d24-85fb-8b3a1eb78ece" providerId="ADAL" clId="{4BE0B944-2159-41A0-9730-2BE003D6E835}" dt="2026-05-19T09:21:22.785" v="2075" actId="478"/>
          <ac:picMkLst>
            <pc:docMk/>
            <pc:sldMk cId="4206110654" sldId="322"/>
            <ac:picMk id="7" creationId="{6A27D130-1415-5251-48C9-D1D1722F58D5}"/>
          </ac:picMkLst>
        </pc:picChg>
        <pc:picChg chg="add mod ord">
          <ac:chgData name="Hendrik Trypsteen" userId="fd82ea10-16b6-4d24-85fb-8b3a1eb78ece" providerId="ADAL" clId="{4BE0B944-2159-41A0-9730-2BE003D6E835}" dt="2026-05-19T09:22:36.269" v="2087" actId="1076"/>
          <ac:picMkLst>
            <pc:docMk/>
            <pc:sldMk cId="4206110654" sldId="322"/>
            <ac:picMk id="10" creationId="{E8B8A104-7284-EA9A-BA39-519A8E2DECF3}"/>
          </ac:picMkLst>
        </pc:picChg>
      </pc:sldChg>
      <pc:sldChg chg="modSp add mod">
        <pc:chgData name="Hendrik Trypsteen" userId="fd82ea10-16b6-4d24-85fb-8b3a1eb78ece" providerId="ADAL" clId="{4BE0B944-2159-41A0-9730-2BE003D6E835}" dt="2026-05-06T09:25:18.146" v="1962" actId="6549"/>
        <pc:sldMkLst>
          <pc:docMk/>
          <pc:sldMk cId="2035550224" sldId="323"/>
        </pc:sldMkLst>
        <pc:spChg chg="mod">
          <ac:chgData name="Hendrik Trypsteen" userId="fd82ea10-16b6-4d24-85fb-8b3a1eb78ece" providerId="ADAL" clId="{4BE0B944-2159-41A0-9730-2BE003D6E835}" dt="2026-05-06T09:25:18.146" v="1962" actId="6549"/>
          <ac:spMkLst>
            <pc:docMk/>
            <pc:sldMk cId="2035550224" sldId="323"/>
            <ac:spMk id="2" creationId="{FD950B1B-0798-B385-C57B-EE24B9BAE73E}"/>
          </ac:spMkLst>
        </pc:spChg>
      </pc:sldChg>
      <pc:sldChg chg="modSp add mod">
        <pc:chgData name="Hendrik Trypsteen" userId="fd82ea10-16b6-4d24-85fb-8b3a1eb78ece" providerId="ADAL" clId="{4BE0B944-2159-41A0-9730-2BE003D6E835}" dt="2026-05-19T09:26:15.278" v="2099" actId="6549"/>
        <pc:sldMkLst>
          <pc:docMk/>
          <pc:sldMk cId="713521983" sldId="324"/>
        </pc:sldMkLst>
        <pc:spChg chg="mod">
          <ac:chgData name="Hendrik Trypsteen" userId="fd82ea10-16b6-4d24-85fb-8b3a1eb78ece" providerId="ADAL" clId="{4BE0B944-2159-41A0-9730-2BE003D6E835}" dt="2026-05-19T09:26:15.278" v="2099" actId="6549"/>
          <ac:spMkLst>
            <pc:docMk/>
            <pc:sldMk cId="713521983" sldId="324"/>
            <ac:spMk id="2" creationId="{2A7760E9-E614-684B-ADD7-DA63341DE36F}"/>
          </ac:spMkLst>
        </pc:spChg>
      </pc:sldChg>
      <pc:sldChg chg="addSp delSp modSp add mod">
        <pc:chgData name="Hendrik Trypsteen" userId="fd82ea10-16b6-4d24-85fb-8b3a1eb78ece" providerId="ADAL" clId="{4BE0B944-2159-41A0-9730-2BE003D6E835}" dt="2026-05-19T12:14:38.694" v="2714" actId="207"/>
        <pc:sldMkLst>
          <pc:docMk/>
          <pc:sldMk cId="2471686641" sldId="325"/>
        </pc:sldMkLst>
        <pc:spChg chg="mod">
          <ac:chgData name="Hendrik Trypsteen" userId="fd82ea10-16b6-4d24-85fb-8b3a1eb78ece" providerId="ADAL" clId="{4BE0B944-2159-41A0-9730-2BE003D6E835}" dt="2026-05-19T12:14:38.694" v="2714" actId="207"/>
          <ac:spMkLst>
            <pc:docMk/>
            <pc:sldMk cId="2471686641" sldId="325"/>
            <ac:spMk id="2" creationId="{7B7493CD-94D4-41DD-6961-7A1636BC329C}"/>
          </ac:spMkLst>
        </pc:spChg>
        <pc:spChg chg="mod">
          <ac:chgData name="Hendrik Trypsteen" userId="fd82ea10-16b6-4d24-85fb-8b3a1eb78ece" providerId="ADAL" clId="{4BE0B944-2159-41A0-9730-2BE003D6E835}" dt="2026-05-19T09:48:10.492" v="2686" actId="1076"/>
          <ac:spMkLst>
            <pc:docMk/>
            <pc:sldMk cId="2471686641" sldId="325"/>
            <ac:spMk id="5" creationId="{3C62A862-5730-A4C7-328D-497AB2E4A276}"/>
          </ac:spMkLst>
        </pc:spChg>
        <pc:spChg chg="add mod">
          <ac:chgData name="Hendrik Trypsteen" userId="fd82ea10-16b6-4d24-85fb-8b3a1eb78ece" providerId="ADAL" clId="{4BE0B944-2159-41A0-9730-2BE003D6E835}" dt="2026-05-19T09:48:58.401" v="2700" actId="1076"/>
          <ac:spMkLst>
            <pc:docMk/>
            <pc:sldMk cId="2471686641" sldId="325"/>
            <ac:spMk id="8" creationId="{0FCC59B0-34B9-43CB-F2D3-3753CDC87EF8}"/>
          </ac:spMkLst>
        </pc:spChg>
        <pc:spChg chg="del">
          <ac:chgData name="Hendrik Trypsteen" userId="fd82ea10-16b6-4d24-85fb-8b3a1eb78ece" providerId="ADAL" clId="{4BE0B944-2159-41A0-9730-2BE003D6E835}" dt="2026-05-19T09:41:58.422" v="2663" actId="478"/>
          <ac:spMkLst>
            <pc:docMk/>
            <pc:sldMk cId="2471686641" sldId="325"/>
            <ac:spMk id="13" creationId="{6C78A4A5-5E5A-7FB7-8F4C-F939C12EAA25}"/>
          </ac:spMkLst>
        </pc:spChg>
        <pc:picChg chg="add mod ord">
          <ac:chgData name="Hendrik Trypsteen" userId="fd82ea10-16b6-4d24-85fb-8b3a1eb78ece" providerId="ADAL" clId="{4BE0B944-2159-41A0-9730-2BE003D6E835}" dt="2026-05-19T09:48:03.919" v="2685" actId="167"/>
          <ac:picMkLst>
            <pc:docMk/>
            <pc:sldMk cId="2471686641" sldId="325"/>
            <ac:picMk id="6" creationId="{6B14698A-ECD8-3AAC-92B4-4F51F980442E}"/>
          </ac:picMkLst>
        </pc:picChg>
        <pc:picChg chg="del">
          <ac:chgData name="Hendrik Trypsteen" userId="fd82ea10-16b6-4d24-85fb-8b3a1eb78ece" providerId="ADAL" clId="{4BE0B944-2159-41A0-9730-2BE003D6E835}" dt="2026-05-19T09:47:39.605" v="2679" actId="478"/>
          <ac:picMkLst>
            <pc:docMk/>
            <pc:sldMk cId="2471686641" sldId="325"/>
            <ac:picMk id="7" creationId="{7516B3D9-82F4-995A-1CD6-81844338649F}"/>
          </ac:picMkLst>
        </pc:picChg>
      </pc:sldChg>
      <pc:sldChg chg="addSp delSp modSp add mod ord">
        <pc:chgData name="Hendrik Trypsteen" userId="fd82ea10-16b6-4d24-85fb-8b3a1eb78ece" providerId="ADAL" clId="{4BE0B944-2159-41A0-9730-2BE003D6E835}" dt="2026-05-19T09:41:01.216" v="2640" actId="166"/>
        <pc:sldMkLst>
          <pc:docMk/>
          <pc:sldMk cId="3978284862" sldId="326"/>
        </pc:sldMkLst>
        <pc:spChg chg="mod">
          <ac:chgData name="Hendrik Trypsteen" userId="fd82ea10-16b6-4d24-85fb-8b3a1eb78ece" providerId="ADAL" clId="{4BE0B944-2159-41A0-9730-2BE003D6E835}" dt="2026-05-19T09:34:40.625" v="2405" actId="20577"/>
          <ac:spMkLst>
            <pc:docMk/>
            <pc:sldMk cId="3978284862" sldId="326"/>
            <ac:spMk id="2" creationId="{5CF2759E-CDEA-45E3-415F-ED5DF5C95FFE}"/>
          </ac:spMkLst>
        </pc:spChg>
        <pc:spChg chg="mod ord">
          <ac:chgData name="Hendrik Trypsteen" userId="fd82ea10-16b6-4d24-85fb-8b3a1eb78ece" providerId="ADAL" clId="{4BE0B944-2159-41A0-9730-2BE003D6E835}" dt="2026-05-19T09:41:01.216" v="2640" actId="166"/>
          <ac:spMkLst>
            <pc:docMk/>
            <pc:sldMk cId="3978284862" sldId="326"/>
            <ac:spMk id="5" creationId="{D36FDE45-B3A3-0DE7-72CC-82A88902F22B}"/>
          </ac:spMkLst>
        </pc:spChg>
        <pc:spChg chg="mod ord">
          <ac:chgData name="Hendrik Trypsteen" userId="fd82ea10-16b6-4d24-85fb-8b3a1eb78ece" providerId="ADAL" clId="{4BE0B944-2159-41A0-9730-2BE003D6E835}" dt="2026-05-19T09:38:06.764" v="2622" actId="14100"/>
          <ac:spMkLst>
            <pc:docMk/>
            <pc:sldMk cId="3978284862" sldId="326"/>
            <ac:spMk id="13" creationId="{18F57709-8BE4-BD12-2163-140D2A8C78D2}"/>
          </ac:spMkLst>
        </pc:spChg>
        <pc:picChg chg="add mod">
          <ac:chgData name="Hendrik Trypsteen" userId="fd82ea10-16b6-4d24-85fb-8b3a1eb78ece" providerId="ADAL" clId="{4BE0B944-2159-41A0-9730-2BE003D6E835}" dt="2026-05-19T09:35:52.355" v="2482" actId="1076"/>
          <ac:picMkLst>
            <pc:docMk/>
            <pc:sldMk cId="3978284862" sldId="326"/>
            <ac:picMk id="4" creationId="{4624FA19-A430-CCD3-6044-ADCCEA5EC304}"/>
          </ac:picMkLst>
        </pc:picChg>
        <pc:picChg chg="del">
          <ac:chgData name="Hendrik Trypsteen" userId="fd82ea10-16b6-4d24-85fb-8b3a1eb78ece" providerId="ADAL" clId="{4BE0B944-2159-41A0-9730-2BE003D6E835}" dt="2026-05-19T09:38:09.232" v="2623" actId="478"/>
          <ac:picMkLst>
            <pc:docMk/>
            <pc:sldMk cId="3978284862" sldId="326"/>
            <ac:picMk id="6" creationId="{93DC7134-1F55-3DA7-2EF5-6BF4EC22420D}"/>
          </ac:picMkLst>
        </pc:picChg>
        <pc:picChg chg="add mod">
          <ac:chgData name="Hendrik Trypsteen" userId="fd82ea10-16b6-4d24-85fb-8b3a1eb78ece" providerId="ADAL" clId="{4BE0B944-2159-41A0-9730-2BE003D6E835}" dt="2026-05-19T09:36:16.090" v="2488" actId="1076"/>
          <ac:picMkLst>
            <pc:docMk/>
            <pc:sldMk cId="3978284862" sldId="326"/>
            <ac:picMk id="7" creationId="{4201CA2A-B54B-5EEB-DBC0-B271B75BC273}"/>
          </ac:picMkLst>
        </pc:picChg>
        <pc:picChg chg="add mod ord">
          <ac:chgData name="Hendrik Trypsteen" userId="fd82ea10-16b6-4d24-85fb-8b3a1eb78ece" providerId="ADAL" clId="{4BE0B944-2159-41A0-9730-2BE003D6E835}" dt="2026-05-19T09:40:55.191" v="2638" actId="166"/>
          <ac:picMkLst>
            <pc:docMk/>
            <pc:sldMk cId="3978284862" sldId="326"/>
            <ac:picMk id="9" creationId="{E5B22EDF-C2B2-0379-3199-A21D44DFB48B}"/>
          </ac:picMkLst>
        </pc:picChg>
        <pc:picChg chg="del">
          <ac:chgData name="Hendrik Trypsteen" userId="fd82ea10-16b6-4d24-85fb-8b3a1eb78ece" providerId="ADAL" clId="{4BE0B944-2159-41A0-9730-2BE003D6E835}" dt="2026-05-19T09:35:56.713" v="2484" actId="478"/>
          <ac:picMkLst>
            <pc:docMk/>
            <pc:sldMk cId="3978284862" sldId="326"/>
            <ac:picMk id="10" creationId="{972EB40B-381E-1E82-8FA2-A8AB0E4A656D}"/>
          </ac:picMkLst>
        </pc:picChg>
        <pc:picChg chg="add mod ord">
          <ac:chgData name="Hendrik Trypsteen" userId="fd82ea10-16b6-4d24-85fb-8b3a1eb78ece" providerId="ADAL" clId="{4BE0B944-2159-41A0-9730-2BE003D6E835}" dt="2026-05-19T09:40:58.449" v="2639" actId="166"/>
          <ac:picMkLst>
            <pc:docMk/>
            <pc:sldMk cId="3978284862" sldId="326"/>
            <ac:picMk id="12" creationId="{895D3DDA-1A4B-F39F-B363-7BDEAE85F4BE}"/>
          </ac:picMkLst>
        </pc:picChg>
      </pc:sldChg>
      <pc:sldChg chg="addSp delSp modSp add mod ord">
        <pc:chgData name="Hendrik Trypsteen" userId="fd82ea10-16b6-4d24-85fb-8b3a1eb78ece" providerId="ADAL" clId="{4BE0B944-2159-41A0-9730-2BE003D6E835}" dt="2026-05-19T09:34:10.368" v="2378"/>
        <pc:sldMkLst>
          <pc:docMk/>
          <pc:sldMk cId="2703786238" sldId="327"/>
        </pc:sldMkLst>
        <pc:spChg chg="mod">
          <ac:chgData name="Hendrik Trypsteen" userId="fd82ea10-16b6-4d24-85fb-8b3a1eb78ece" providerId="ADAL" clId="{4BE0B944-2159-41A0-9730-2BE003D6E835}" dt="2026-05-19T09:27:55.693" v="2158" actId="6549"/>
          <ac:spMkLst>
            <pc:docMk/>
            <pc:sldMk cId="2703786238" sldId="327"/>
            <ac:spMk id="2" creationId="{CDD71CF0-8EEC-9B23-8908-24F90C23859A}"/>
          </ac:spMkLst>
        </pc:spChg>
        <pc:spChg chg="mod">
          <ac:chgData name="Hendrik Trypsteen" userId="fd82ea10-16b6-4d24-85fb-8b3a1eb78ece" providerId="ADAL" clId="{4BE0B944-2159-41A0-9730-2BE003D6E835}" dt="2026-05-19T09:33:59.221" v="2376" actId="1076"/>
          <ac:spMkLst>
            <pc:docMk/>
            <pc:sldMk cId="2703786238" sldId="327"/>
            <ac:spMk id="5" creationId="{59ED8F11-4515-3904-944E-ED73B55975C1}"/>
          </ac:spMkLst>
        </pc:spChg>
        <pc:spChg chg="mod ord">
          <ac:chgData name="Hendrik Trypsteen" userId="fd82ea10-16b6-4d24-85fb-8b3a1eb78ece" providerId="ADAL" clId="{4BE0B944-2159-41A0-9730-2BE003D6E835}" dt="2026-05-19T09:33:44.874" v="2374" actId="20577"/>
          <ac:spMkLst>
            <pc:docMk/>
            <pc:sldMk cId="2703786238" sldId="327"/>
            <ac:spMk id="13" creationId="{BA0C9C0E-537D-2E83-3D09-4AD5C78FB0D4}"/>
          </ac:spMkLst>
        </pc:spChg>
        <pc:picChg chg="del">
          <ac:chgData name="Hendrik Trypsteen" userId="fd82ea10-16b6-4d24-85fb-8b3a1eb78ece" providerId="ADAL" clId="{4BE0B944-2159-41A0-9730-2BE003D6E835}" dt="2026-05-19T09:31:25.097" v="2356" actId="478"/>
          <ac:picMkLst>
            <pc:docMk/>
            <pc:sldMk cId="2703786238" sldId="327"/>
            <ac:picMk id="6" creationId="{18B87552-B9A6-17C0-B289-037B6E67CFE9}"/>
          </ac:picMkLst>
        </pc:picChg>
        <pc:picChg chg="add mod ord">
          <ac:chgData name="Hendrik Trypsteen" userId="fd82ea10-16b6-4d24-85fb-8b3a1eb78ece" providerId="ADAL" clId="{4BE0B944-2159-41A0-9730-2BE003D6E835}" dt="2026-05-19T09:33:02.106" v="2366" actId="1076"/>
          <ac:picMkLst>
            <pc:docMk/>
            <pc:sldMk cId="2703786238" sldId="327"/>
            <ac:picMk id="7" creationId="{E26F7D7C-A2BB-4C45-FCD3-28F445B6F2F0}"/>
          </ac:picMkLst>
        </pc:picChg>
        <pc:picChg chg="del">
          <ac:chgData name="Hendrik Trypsteen" userId="fd82ea10-16b6-4d24-85fb-8b3a1eb78ece" providerId="ADAL" clId="{4BE0B944-2159-41A0-9730-2BE003D6E835}" dt="2026-05-19T09:31:06.897" v="2349" actId="478"/>
          <ac:picMkLst>
            <pc:docMk/>
            <pc:sldMk cId="2703786238" sldId="327"/>
            <ac:picMk id="9" creationId="{4C8633FC-C64C-C68B-D5C1-7A10A023B27E}"/>
          </ac:picMkLst>
        </pc:picChg>
        <pc:picChg chg="add mod">
          <ac:chgData name="Hendrik Trypsteen" userId="fd82ea10-16b6-4d24-85fb-8b3a1eb78ece" providerId="ADAL" clId="{4BE0B944-2159-41A0-9730-2BE003D6E835}" dt="2026-05-19T09:33:11.810" v="2368" actId="14100"/>
          <ac:picMkLst>
            <pc:docMk/>
            <pc:sldMk cId="2703786238" sldId="327"/>
            <ac:picMk id="10" creationId="{4F1AFD5A-6BE1-088E-87D5-E8901A8BAA86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5-19T12:36:38.575" v="2993" actId="14100"/>
        <pc:sldMkLst>
          <pc:docMk/>
          <pc:sldMk cId="473965066" sldId="328"/>
        </pc:sldMkLst>
        <pc:spChg chg="mod">
          <ac:chgData name="Hendrik Trypsteen" userId="fd82ea10-16b6-4d24-85fb-8b3a1eb78ece" providerId="ADAL" clId="{4BE0B944-2159-41A0-9730-2BE003D6E835}" dt="2026-05-19T12:32:36.859" v="2871" actId="14100"/>
          <ac:spMkLst>
            <pc:docMk/>
            <pc:sldMk cId="473965066" sldId="328"/>
            <ac:spMk id="2" creationId="{A11F484D-291D-EBC4-E363-AA6FD0085E25}"/>
          </ac:spMkLst>
        </pc:spChg>
        <pc:spChg chg="ord">
          <ac:chgData name="Hendrik Trypsteen" userId="fd82ea10-16b6-4d24-85fb-8b3a1eb78ece" providerId="ADAL" clId="{4BE0B944-2159-41A0-9730-2BE003D6E835}" dt="2026-05-19T12:29:32.851" v="2820" actId="166"/>
          <ac:spMkLst>
            <pc:docMk/>
            <pc:sldMk cId="473965066" sldId="328"/>
            <ac:spMk id="3" creationId="{53661D94-C6AF-805F-B5DD-297D3B44F694}"/>
          </ac:spMkLst>
        </pc:spChg>
        <pc:spChg chg="del mod">
          <ac:chgData name="Hendrik Trypsteen" userId="fd82ea10-16b6-4d24-85fb-8b3a1eb78ece" providerId="ADAL" clId="{4BE0B944-2159-41A0-9730-2BE003D6E835}" dt="2026-05-19T12:36:03.460" v="2955" actId="478"/>
          <ac:spMkLst>
            <pc:docMk/>
            <pc:sldMk cId="473965066" sldId="328"/>
            <ac:spMk id="5" creationId="{BFA074E8-2C4E-D74F-7853-2A1E4C30C4E7}"/>
          </ac:spMkLst>
        </pc:spChg>
        <pc:spChg chg="add mod">
          <ac:chgData name="Hendrik Trypsteen" userId="fd82ea10-16b6-4d24-85fb-8b3a1eb78ece" providerId="ADAL" clId="{4BE0B944-2159-41A0-9730-2BE003D6E835}" dt="2026-05-19T12:35:59.957" v="2954" actId="1076"/>
          <ac:spMkLst>
            <pc:docMk/>
            <pc:sldMk cId="473965066" sldId="328"/>
            <ac:spMk id="10" creationId="{FA40CA7A-89B7-8720-307A-95C01B594DF4}"/>
          </ac:spMkLst>
        </pc:spChg>
        <pc:spChg chg="add mod">
          <ac:chgData name="Hendrik Trypsteen" userId="fd82ea10-16b6-4d24-85fb-8b3a1eb78ece" providerId="ADAL" clId="{4BE0B944-2159-41A0-9730-2BE003D6E835}" dt="2026-05-19T12:36:38.575" v="2993" actId="14100"/>
          <ac:spMkLst>
            <pc:docMk/>
            <pc:sldMk cId="473965066" sldId="328"/>
            <ac:spMk id="11" creationId="{7AED66A0-175B-1C62-F7A2-3D39B650C0AE}"/>
          </ac:spMkLst>
        </pc:spChg>
        <pc:spChg chg="del">
          <ac:chgData name="Hendrik Trypsteen" userId="fd82ea10-16b6-4d24-85fb-8b3a1eb78ece" providerId="ADAL" clId="{4BE0B944-2159-41A0-9730-2BE003D6E835}" dt="2026-05-19T12:29:22.093" v="2818" actId="478"/>
          <ac:spMkLst>
            <pc:docMk/>
            <pc:sldMk cId="473965066" sldId="328"/>
            <ac:spMk id="13" creationId="{A79A348A-F7A9-7ED2-6D55-653AC7B2F806}"/>
          </ac:spMkLst>
        </pc:spChg>
        <pc:picChg chg="add mod ord">
          <ac:chgData name="Hendrik Trypsteen" userId="fd82ea10-16b6-4d24-85fb-8b3a1eb78ece" providerId="ADAL" clId="{4BE0B944-2159-41A0-9730-2BE003D6E835}" dt="2026-05-19T12:35:56.232" v="2953" actId="1076"/>
          <ac:picMkLst>
            <pc:docMk/>
            <pc:sldMk cId="473965066" sldId="328"/>
            <ac:picMk id="6" creationId="{A9CF832E-09F8-E92B-22D8-FACA2FAF581D}"/>
          </ac:picMkLst>
        </pc:picChg>
        <pc:picChg chg="del mod">
          <ac:chgData name="Hendrik Trypsteen" userId="fd82ea10-16b6-4d24-85fb-8b3a1eb78ece" providerId="ADAL" clId="{4BE0B944-2159-41A0-9730-2BE003D6E835}" dt="2026-05-19T12:28:46.254" v="2811" actId="478"/>
          <ac:picMkLst>
            <pc:docMk/>
            <pc:sldMk cId="473965066" sldId="328"/>
            <ac:picMk id="7" creationId="{A1A5D202-EF12-10B4-371E-A195863454BE}"/>
          </ac:picMkLst>
        </pc:picChg>
        <pc:picChg chg="add mod">
          <ac:chgData name="Hendrik Trypsteen" userId="fd82ea10-16b6-4d24-85fb-8b3a1eb78ece" providerId="ADAL" clId="{4BE0B944-2159-41A0-9730-2BE003D6E835}" dt="2026-05-19T12:35:03.857" v="2904" actId="14100"/>
          <ac:picMkLst>
            <pc:docMk/>
            <pc:sldMk cId="473965066" sldId="328"/>
            <ac:picMk id="9" creationId="{C7986343-D993-4125-3B79-F66FB08FF160}"/>
          </ac:picMkLst>
        </pc:picChg>
      </pc:sldChg>
      <pc:sldChg chg="modSp add mod">
        <pc:chgData name="Hendrik Trypsteen" userId="fd82ea10-16b6-4d24-85fb-8b3a1eb78ece" providerId="ADAL" clId="{4BE0B944-2159-41A0-9730-2BE003D6E835}" dt="2026-05-19T12:36:57.711" v="2996" actId="6549"/>
        <pc:sldMkLst>
          <pc:docMk/>
          <pc:sldMk cId="204697627" sldId="329"/>
        </pc:sldMkLst>
        <pc:spChg chg="mod">
          <ac:chgData name="Hendrik Trypsteen" userId="fd82ea10-16b6-4d24-85fb-8b3a1eb78ece" providerId="ADAL" clId="{4BE0B944-2159-41A0-9730-2BE003D6E835}" dt="2026-05-19T12:36:57.711" v="2996" actId="6549"/>
          <ac:spMkLst>
            <pc:docMk/>
            <pc:sldMk cId="204697627" sldId="329"/>
            <ac:spMk id="2" creationId="{C4CD0783-217B-0CCE-C503-C9675E8EF8BF}"/>
          </ac:spMkLst>
        </pc:spChg>
      </pc:sldChg>
      <pc:sldChg chg="add del">
        <pc:chgData name="Hendrik Trypsteen" userId="fd82ea10-16b6-4d24-85fb-8b3a1eb78ece" providerId="ADAL" clId="{4BE0B944-2159-41A0-9730-2BE003D6E835}" dt="2026-05-19T12:38:20.991" v="3003" actId="47"/>
        <pc:sldMkLst>
          <pc:docMk/>
          <pc:sldMk cId="561240554" sldId="33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142776" y="0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89797A57-4EBB-459E-B210-5A8A6803F1A6}" type="datetimeFigureOut">
              <a:rPr lang="fr-BE" smtClean="0"/>
              <a:t>01-11-26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31179" y="4620185"/>
            <a:ext cx="5852844" cy="378029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120602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142776" y="9120602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104F3201-04CA-4AE3-B62D-22E5DAAB79F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15183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3347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4E915-3153-DADF-EFCE-61072CEE6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37B7C1-D23D-D937-40A2-FC191B7EE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738E34F-4F7A-02B0-857E-76F71E021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FDADFE-2B06-573B-76CD-033CE79D5B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41854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09340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48294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A8499-9344-1677-52AE-014C3EBAA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1EF75DD-92D9-76DB-577B-4934B30108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7FA4A40-75D3-EE60-EDB2-3C6A3BF990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C8E140-2345-CD3B-665A-4E000C7BB0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49433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45C42-C350-3C72-4775-8AE0B4D51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6C1FE56-2D6D-B252-11ED-B8E5A4292F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F13C3B6-A165-B1D7-7A51-6FEDB77DBF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099176-FF39-18B7-6AD8-EDBA55AC97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57094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7BF9C-6816-3E5B-BEED-99701A5CB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054A177-FE41-E520-AB4F-6718F58148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ADC165D-0388-C96B-545A-4F7FCC46CE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B88888-D3A5-4C9B-85BC-AE9229308B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9079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B9D45-E33E-884E-A91C-97D7BE7B4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3FAB6E1-9F87-7EE2-0718-EF59A61ED4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A5233B-6453-7626-0CBC-3D975F0F2F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508EF7-E1BE-19B5-5297-85370A8B2D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983402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49188-B6FC-8A0A-6E46-139B5979B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F44F537-77B9-6F4B-C741-B33BF4BF52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80E3FFF-C9EC-2D3B-C524-A9C281C82A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0D8C281-BA4C-F27A-E317-A80355C59C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022394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9B271-4BFA-0E53-E32A-F25DDEB91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E808C39-9404-2183-EC3E-99B2358144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7520510-49CF-BC9C-D4FC-1243AFD8E0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ECF620-A6FC-6F07-3986-2CA590D0AA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36279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A4037-306C-47B6-5381-098E6E697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EEF3198-05E1-DB16-B852-6AC467A529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A85739F-5CB9-437E-6FF4-A76C94107C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5944CC-26F4-338C-6613-D8EF965D06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618058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AEF97-FDF2-D94F-2D78-30B32443D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9604308-285F-EC10-9966-756EE40041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ABF7A33-8828-1971-FC6A-1137FA2C7A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69844A-DC7B-CDAC-DDD8-B69A2F503F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363506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55B0B-3FD7-B1FF-89DE-5BFE23FE3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205ADB-554C-D2FD-CBBF-A0FB51920F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56363B8-701C-CB7C-76C2-E059BF6591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BFF149C-6DE0-2FA5-ADD9-6A2C217C93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342002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3CABB-DA1B-D0E2-422E-4E204B685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D05677D-7D91-2BF9-600F-2F1D1774D3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474DDCF-C889-1A10-3894-33651ABF93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E6C1DF-45C0-DCC2-7F02-CDCBE574D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5373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C24A3C62-6362-45A6-A3FA-41BA4F3CE4CE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838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91851-5144-4734-8678-BE7776EB9D9A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212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2AD41-3BA8-4B83-BA41-44A61DD9F463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78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166F1-C9C3-4343-813D-362E8690431D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599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616D7-A554-4275-927F-785F358BCF9A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483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8974A-FB23-4656-976B-0BD8567E916D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446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35063-2D6F-46D4-8B46-EDEEFBF5EB46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19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2013-6A4E-42A1-931A-69B8287293B9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094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5193B-96FA-4033-A66E-CECCF49D79D7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09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6059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62110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277605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82713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02360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9078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7D4B-6B92-47F9-8090-01DEA9BACC62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165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BD41-0D7E-437C-BA49-12711CF715DD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517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accent6"/>
            </a:gs>
            <a:gs pos="9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91936-959D-401A-8EE1-A1B6B67F1731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4631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F7506A2-01A1-7EEB-7CC3-D87D14A12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6721" y="263852"/>
            <a:ext cx="8738557" cy="6330293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F3407E86-AA6E-9348-37EF-B5EC40C24E7C}"/>
              </a:ext>
            </a:extLst>
          </p:cNvPr>
          <p:cNvSpPr txBox="1">
            <a:spLocks/>
          </p:cNvSpPr>
          <p:nvPr/>
        </p:nvSpPr>
        <p:spPr>
          <a:xfrm>
            <a:off x="1726721" y="3726611"/>
            <a:ext cx="8738557" cy="28675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BE" sz="6000" b="1" dirty="0">
                <a:solidFill>
                  <a:schemeClr val="tx1"/>
                </a:solidFill>
              </a:rPr>
              <a:t>Elzas - </a:t>
            </a:r>
            <a:r>
              <a:rPr lang="fr-BE" sz="6000" b="1" dirty="0" err="1">
                <a:solidFill>
                  <a:schemeClr val="tx1"/>
                </a:solidFill>
              </a:rPr>
              <a:t>Kerstmarkt</a:t>
            </a:r>
            <a:r>
              <a:rPr lang="fr-BE" sz="6000" b="1" dirty="0">
                <a:solidFill>
                  <a:schemeClr val="tx1"/>
                </a:solidFill>
              </a:rPr>
              <a:t> </a:t>
            </a:r>
            <a:r>
              <a:rPr lang="fr-BE" sz="3200" b="1" dirty="0">
                <a:solidFill>
                  <a:schemeClr val="tx1"/>
                </a:solidFill>
              </a:rPr>
              <a:t>Colmar &amp; Strasbourg, </a:t>
            </a:r>
          </a:p>
          <a:p>
            <a:pPr algn="ctr"/>
            <a:r>
              <a:rPr lang="fr-BE" sz="2800" b="1" dirty="0" err="1">
                <a:solidFill>
                  <a:schemeClr val="tx1"/>
                </a:solidFill>
              </a:rPr>
              <a:t>eind</a:t>
            </a:r>
            <a:r>
              <a:rPr lang="fr-BE" sz="2800" b="1" dirty="0">
                <a:solidFill>
                  <a:schemeClr val="tx1"/>
                </a:solidFill>
              </a:rPr>
              <a:t> </a:t>
            </a:r>
            <a:r>
              <a:rPr lang="fr-BE" sz="2800" b="1" dirty="0" err="1">
                <a:solidFill>
                  <a:schemeClr val="tx1"/>
                </a:solidFill>
              </a:rPr>
              <a:t>november</a:t>
            </a:r>
            <a:r>
              <a:rPr lang="fr-BE" sz="2800" b="1" dirty="0">
                <a:solidFill>
                  <a:schemeClr val="tx1"/>
                </a:solidFill>
              </a:rPr>
              <a:t> </a:t>
            </a:r>
            <a:r>
              <a:rPr lang="fr-BE" sz="2800" b="1" dirty="0" err="1">
                <a:solidFill>
                  <a:schemeClr val="tx1"/>
                </a:solidFill>
              </a:rPr>
              <a:t>tot</a:t>
            </a:r>
            <a:r>
              <a:rPr lang="fr-BE" sz="2800" b="1" dirty="0">
                <a:solidFill>
                  <a:schemeClr val="tx1"/>
                </a:solidFill>
              </a:rPr>
              <a:t> </a:t>
            </a:r>
            <a:r>
              <a:rPr lang="fr-BE" sz="2800" b="1" dirty="0" err="1">
                <a:solidFill>
                  <a:schemeClr val="tx1"/>
                </a:solidFill>
              </a:rPr>
              <a:t>eind</a:t>
            </a:r>
            <a:r>
              <a:rPr lang="fr-BE" sz="2800" b="1" dirty="0">
                <a:solidFill>
                  <a:schemeClr val="tx1"/>
                </a:solidFill>
              </a:rPr>
              <a:t> </a:t>
            </a:r>
            <a:r>
              <a:rPr lang="fr-BE" sz="2800" b="1" dirty="0" err="1">
                <a:solidFill>
                  <a:schemeClr val="tx1"/>
                </a:solidFill>
              </a:rPr>
              <a:t>december</a:t>
            </a:r>
            <a:r>
              <a:rPr lang="fr-BE" sz="2800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fr-BE" sz="1800" b="1" dirty="0" err="1">
                <a:solidFill>
                  <a:schemeClr val="tx1"/>
                </a:solidFill>
              </a:rPr>
              <a:t>midweek</a:t>
            </a:r>
            <a:r>
              <a:rPr lang="fr-BE" sz="1800" b="1" dirty="0">
                <a:solidFill>
                  <a:schemeClr val="tx1"/>
                </a:solidFill>
              </a:rPr>
              <a:t> (4 </a:t>
            </a:r>
            <a:r>
              <a:rPr lang="fr-BE" sz="1800" b="1" dirty="0" err="1">
                <a:solidFill>
                  <a:schemeClr val="tx1"/>
                </a:solidFill>
              </a:rPr>
              <a:t>dagen</a:t>
            </a:r>
            <a:r>
              <a:rPr lang="fr-BE" sz="1800" b="1" dirty="0">
                <a:solidFill>
                  <a:schemeClr val="tx1"/>
                </a:solidFill>
              </a:rPr>
              <a:t> / 3 Nachten)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6FFA42E5-7D79-F7FC-A5ED-F3C0910B0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44664" y="5410199"/>
            <a:ext cx="523336" cy="365125"/>
          </a:xfrm>
        </p:spPr>
        <p:txBody>
          <a:bodyPr/>
          <a:lstStyle/>
          <a:p>
            <a:fld id="{6D22F896-40B5-4ADD-8801-0D06FADFA095}" type="slidenum">
              <a:rPr lang="en-US" sz="2000" b="1" smtClean="0"/>
              <a:t>1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94823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C8911-1C86-5608-7A60-C4E99B726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647B002-7841-51AB-F40C-095E87EDCE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6218" y="405946"/>
            <a:ext cx="7136740" cy="606550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3B99FB5-81DE-3F1A-544B-7FEF340E01DC}"/>
              </a:ext>
            </a:extLst>
          </p:cNvPr>
          <p:cNvSpPr txBox="1"/>
          <p:nvPr/>
        </p:nvSpPr>
        <p:spPr>
          <a:xfrm>
            <a:off x="2516218" y="5148013"/>
            <a:ext cx="5825525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  </a:t>
            </a:r>
            <a:r>
              <a:rPr lang="fr-BE" sz="4000" b="1" dirty="0" err="1">
                <a:solidFill>
                  <a:schemeClr val="bg1"/>
                </a:solidFill>
              </a:rPr>
              <a:t>Reisweg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Bezienswaardigheden</a:t>
            </a:r>
            <a:endParaRPr lang="fr-BE" sz="4000" b="1" dirty="0">
              <a:solidFill>
                <a:schemeClr val="bg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0579D5D-E02B-E6F7-87B1-863FBB55C5AC}"/>
              </a:ext>
            </a:extLst>
          </p:cNvPr>
          <p:cNvSpPr txBox="1"/>
          <p:nvPr/>
        </p:nvSpPr>
        <p:spPr>
          <a:xfrm>
            <a:off x="5408762" y="381600"/>
            <a:ext cx="4244196" cy="92333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u="sng" dirty="0">
                <a:solidFill>
                  <a:schemeClr val="bg1"/>
                </a:solidFill>
              </a:rPr>
              <a:t>https://www.google.com/maps/d/edit?mid=1m1hYlg-RI38DXv94QHdxe6a3ymvX-Ew&amp;usp=sharing</a:t>
            </a:r>
            <a:endParaRPr lang="fr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244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FD675CC-D362-244F-E72B-3AFBF15CE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9342" y="380846"/>
            <a:ext cx="9558068" cy="5798561"/>
          </a:xfrm>
          <a:prstGeom prst="rect">
            <a:avLst/>
          </a:prstGeom>
        </p:spPr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3CEFC5E-9BEF-6B1D-631E-8084EF5E1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99500" y="6248399"/>
            <a:ext cx="4337751" cy="387771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US" sz="1800" b="1" dirty="0">
                <a:solidFill>
                  <a:schemeClr val="bg1"/>
                </a:solidFill>
              </a:rPr>
              <a:t>0 </a:t>
            </a:r>
            <a:r>
              <a:rPr lang="en-US" sz="1800" b="1" dirty="0" err="1">
                <a:solidFill>
                  <a:schemeClr val="bg1"/>
                </a:solidFill>
              </a:rPr>
              <a:t>maal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Overstappen</a:t>
            </a:r>
            <a:r>
              <a:rPr lang="en-US" sz="1800" b="1" dirty="0">
                <a:solidFill>
                  <a:schemeClr val="bg1"/>
                </a:solidFill>
              </a:rPr>
              <a:t>, 4u </a:t>
            </a:r>
            <a:r>
              <a:rPr lang="en-US" sz="1800" b="1" dirty="0" err="1">
                <a:solidFill>
                  <a:schemeClr val="bg1"/>
                </a:solidFill>
              </a:rPr>
              <a:t>sporen</a:t>
            </a:r>
            <a:r>
              <a:rPr lang="en-US" sz="1800" b="1" dirty="0">
                <a:solidFill>
                  <a:schemeClr val="bg1"/>
                </a:solidFill>
              </a:rPr>
              <a:t>, 7u17, 13u37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5A2976-EF3E-4D31-CE34-D98EB158D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D22F896-40B5-4ADD-8801-0D06FADFA095}" type="slidenum">
              <a:rPr lang="en-US" b="1" smtClean="0"/>
              <a:pPr defTabSz="914400">
                <a:spcAft>
                  <a:spcPts val="600"/>
                </a:spcAft>
              </a:pPr>
              <a:t>3</a:t>
            </a:fld>
            <a:endParaRPr lang="en-US" b="1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5666835-8F5E-6A74-32F3-F31BB956EC61}"/>
              </a:ext>
            </a:extLst>
          </p:cNvPr>
          <p:cNvSpPr txBox="1"/>
          <p:nvPr/>
        </p:nvSpPr>
        <p:spPr>
          <a:xfrm>
            <a:off x="1489341" y="380846"/>
            <a:ext cx="3764145" cy="10772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Dag 1: Trein Brussel – Strasbourg.</a:t>
            </a:r>
            <a:r>
              <a:rPr lang="fr-BE" sz="1000" b="1" dirty="0">
                <a:solidFill>
                  <a:schemeClr val="bg1"/>
                </a:solidFill>
              </a:rPr>
              <a:t> ()</a:t>
            </a:r>
          </a:p>
        </p:txBody>
      </p:sp>
    </p:spTree>
    <p:extLst>
      <p:ext uri="{BB962C8B-B14F-4D97-AF65-F5344CB8AC3E}">
        <p14:creationId xmlns:p14="http://schemas.microsoft.com/office/powerpoint/2010/main" val="3166471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B375699-5E03-E260-B642-B23AFD857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915" y="376436"/>
            <a:ext cx="8140170" cy="610512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667DCBF-A559-59E1-D0F9-06DD213BDBEE}"/>
              </a:ext>
            </a:extLst>
          </p:cNvPr>
          <p:cNvSpPr txBox="1"/>
          <p:nvPr/>
        </p:nvSpPr>
        <p:spPr>
          <a:xfrm>
            <a:off x="2025915" y="376436"/>
            <a:ext cx="5660221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  Bagage </a:t>
            </a:r>
            <a:r>
              <a:rPr lang="fr-BE" sz="3200" b="1" dirty="0" err="1">
                <a:solidFill>
                  <a:schemeClr val="bg1"/>
                </a:solidFill>
              </a:rPr>
              <a:t>afgeven</a:t>
            </a:r>
            <a:r>
              <a:rPr lang="fr-BE" sz="3200" b="1" dirty="0">
                <a:solidFill>
                  <a:schemeClr val="bg1"/>
                </a:solidFill>
              </a:rPr>
              <a:t> in het </a:t>
            </a:r>
            <a:r>
              <a:rPr lang="fr-BE" sz="3200" b="1" dirty="0" err="1">
                <a:solidFill>
                  <a:schemeClr val="bg1"/>
                </a:solidFill>
              </a:rPr>
              <a:t>hotel</a:t>
            </a:r>
            <a:r>
              <a:rPr lang="fr-BE" sz="32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3C197A7E-ED4E-784B-FC9D-36D048515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4</a:t>
            </a:fld>
            <a:endParaRPr lang="en-US" sz="2000" b="1" dirty="0"/>
          </a:p>
        </p:txBody>
      </p:sp>
      <p:pic>
        <p:nvPicPr>
          <p:cNvPr id="13" name="Image 12" descr="Une image contenant ciel, plein air, plage, nuage&#10;&#10;Le contenu généré par l’IA peut être incorrect.">
            <a:extLst>
              <a:ext uri="{FF2B5EF4-FFF2-40B4-BE49-F238E27FC236}">
                <a16:creationId xmlns:a16="http://schemas.microsoft.com/office/drawing/2014/main" id="{78B7B1CF-B700-F841-CDCD-D28E886CF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2068" y="4245281"/>
            <a:ext cx="2894017" cy="223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850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57C06-117F-CFE1-2717-CB5CEDB06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28F7B2C-F262-E52F-121D-447F1C3270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6437" y="456102"/>
            <a:ext cx="8962845" cy="594579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ACE6CA3-09D0-45C1-F36F-CC32A4012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718" y="456102"/>
            <a:ext cx="5328799" cy="1220827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1: </a:t>
            </a:r>
            <a:r>
              <a:rPr lang="fr-BE" sz="4800" b="1" u="sng" dirty="0" err="1"/>
              <a:t>verkenning</a:t>
            </a:r>
            <a:r>
              <a:rPr lang="fr-BE" sz="4800" b="1" u="sng" dirty="0"/>
              <a:t> </a:t>
            </a:r>
            <a:r>
              <a:rPr lang="fr-BE" sz="4800" b="1" u="sng" dirty="0" err="1"/>
              <a:t>markt</a:t>
            </a:r>
            <a:r>
              <a:rPr lang="fr-BE" sz="4800" b="1" u="sng" dirty="0"/>
              <a:t> Strasbourg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CD1D3B1-A965-C96F-30A7-BA4858582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5</a:t>
            </a:fld>
            <a:endParaRPr lang="en-US" sz="2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E1D3B04-3BE6-4AD6-3650-308950C72766}"/>
              </a:ext>
            </a:extLst>
          </p:cNvPr>
          <p:cNvSpPr txBox="1"/>
          <p:nvPr/>
        </p:nvSpPr>
        <p:spPr>
          <a:xfrm>
            <a:off x="1529938" y="5078458"/>
            <a:ext cx="2448691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Wandeling</a:t>
            </a:r>
            <a:r>
              <a:rPr lang="fr-BE" sz="4000" b="1" dirty="0">
                <a:solidFill>
                  <a:schemeClr val="bg1"/>
                </a:solidFill>
              </a:rPr>
              <a:t> Centrum </a:t>
            </a:r>
            <a:r>
              <a:rPr lang="fr-BE" sz="1000" b="1" dirty="0">
                <a:solidFill>
                  <a:schemeClr val="bg1"/>
                </a:solidFill>
              </a:rPr>
              <a:t>(t)</a:t>
            </a:r>
          </a:p>
        </p:txBody>
      </p:sp>
    </p:spTree>
    <p:extLst>
      <p:ext uri="{BB962C8B-B14F-4D97-AF65-F5344CB8AC3E}">
        <p14:creationId xmlns:p14="http://schemas.microsoft.com/office/powerpoint/2010/main" val="735607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FAACD-48D5-DA5B-DDD9-0DE3B89C1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33D7522-7A8E-4A63-6A73-D75BC96F3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1532" y="391431"/>
            <a:ext cx="8268935" cy="607513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F1B265F-042B-D3AA-0496-D7E84A6BC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1532" y="361674"/>
            <a:ext cx="8268935" cy="1199707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1: Restaurant (Strasbourg)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D8FD414-A6EC-3F11-0F85-10D107090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6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780136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BCE41-44A9-79E5-E9FC-1C0275393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2C32980-952F-04C4-E7F6-AAC3A7543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693" y="268355"/>
            <a:ext cx="9158436" cy="6303518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582DD9E6-A817-1F7B-9B50-95AC3CBF4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3870" y="561178"/>
            <a:ext cx="5397261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/>
              <a:t>DAG 2: </a:t>
            </a:r>
            <a:r>
              <a:rPr lang="fr-BE" b="1" dirty="0" err="1"/>
              <a:t>trein</a:t>
            </a:r>
            <a:r>
              <a:rPr lang="fr-BE" b="1" dirty="0"/>
              <a:t> </a:t>
            </a:r>
            <a:r>
              <a:rPr lang="fr-BE" b="1" dirty="0" err="1"/>
              <a:t>naar</a:t>
            </a:r>
            <a:r>
              <a:rPr lang="fr-BE" b="1" dirty="0"/>
              <a:t> Colmar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BB60A3ED-6DD6-3D87-B5D0-E1192B28C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6040722"/>
            <a:ext cx="9667280" cy="531151"/>
          </a:xfrm>
        </p:spPr>
        <p:txBody>
          <a:bodyPr>
            <a:normAutofit fontScale="85000" lnSpcReduction="20000"/>
          </a:bodyPr>
          <a:lstStyle/>
          <a:p>
            <a:endParaRPr lang="fr-BE" sz="1600" b="1" dirty="0"/>
          </a:p>
          <a:p>
            <a:pPr algn="ctr"/>
            <a:r>
              <a:rPr lang="fr-BE" sz="1600" b="1" dirty="0"/>
              <a:t>35 </a:t>
            </a:r>
            <a:r>
              <a:rPr lang="fr-BE" sz="1600" b="1" dirty="0" err="1"/>
              <a:t>minuten</a:t>
            </a:r>
            <a:r>
              <a:rPr lang="fr-BE" sz="1600" b="1" dirty="0"/>
              <a:t> rit, </a:t>
            </a:r>
            <a:r>
              <a:rPr lang="fr-BE" sz="1600" b="1" dirty="0" err="1"/>
              <a:t>iedere</a:t>
            </a:r>
            <a:r>
              <a:rPr lang="fr-BE" sz="1600" b="1" dirty="0"/>
              <a:t> </a:t>
            </a:r>
            <a:r>
              <a:rPr lang="fr-BE" sz="1600" b="1" dirty="0" err="1"/>
              <a:t>twee</a:t>
            </a:r>
            <a:r>
              <a:rPr lang="fr-BE" sz="1600" b="1" dirty="0"/>
              <a:t> </a:t>
            </a:r>
            <a:r>
              <a:rPr lang="fr-BE" sz="1600" b="1" dirty="0" err="1"/>
              <a:t>uur</a:t>
            </a:r>
            <a:r>
              <a:rPr lang="fr-BE" sz="1600" b="1" dirty="0"/>
              <a:t> </a:t>
            </a:r>
            <a:r>
              <a:rPr lang="fr-BE" sz="1600" b="1" dirty="0" err="1"/>
              <a:t>trein</a:t>
            </a:r>
            <a:endParaRPr lang="fr-BE" sz="1600" b="1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2DA3614-7F5D-6E70-5B7F-74B0292C0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7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166208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DE181-0339-1631-5AAB-D844C1B50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A6F0FE0-70FF-4A0A-10CD-E871353B1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976" y="677173"/>
            <a:ext cx="11144045" cy="550365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3F4026A-F053-511F-86D5-EC154BDC0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7101" y="677173"/>
            <a:ext cx="6038492" cy="1274189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2: Colmar </a:t>
            </a:r>
            <a:r>
              <a:rPr lang="fr-BE" sz="4800" b="1" u="sng" dirty="0" err="1"/>
              <a:t>kerstmarkt</a:t>
            </a:r>
            <a:endParaRPr lang="fr-BE" sz="4800" b="1" u="sng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B22009E-E53D-087D-D6D3-CC1D5ABD9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8</a:t>
            </a:fld>
            <a:endParaRPr lang="en-US" sz="2000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FD38012-2077-D970-1FEE-388BD195A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245" y="4198935"/>
            <a:ext cx="3371269" cy="223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743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65B57-4933-8633-ADC5-71D0DE832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B6228CF-A4CA-2FF2-ABE6-B8F541FD3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409" y="283187"/>
            <a:ext cx="9463178" cy="6291623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B500C373-EC3C-5860-EE98-AB86EC16F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1631" y="535299"/>
            <a:ext cx="8404690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/>
              <a:t>DAG 2: </a:t>
            </a:r>
            <a:r>
              <a:rPr lang="fr-BE" b="1" dirty="0" err="1"/>
              <a:t>trein</a:t>
            </a:r>
            <a:r>
              <a:rPr lang="fr-BE" b="1" dirty="0"/>
              <a:t> </a:t>
            </a:r>
            <a:r>
              <a:rPr lang="fr-BE" b="1" dirty="0" err="1"/>
              <a:t>naar</a:t>
            </a:r>
            <a:r>
              <a:rPr lang="fr-BE" b="1" dirty="0"/>
              <a:t> </a:t>
            </a:r>
            <a:r>
              <a:rPr lang="fr-BE" b="1" dirty="0" err="1"/>
              <a:t>strasbourg</a:t>
            </a:r>
            <a:r>
              <a:rPr lang="fr-BE" b="1" dirty="0"/>
              <a:t>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BD9E208E-024C-7ACF-4A7A-D131196F2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8" y="6190328"/>
            <a:ext cx="9667280" cy="365125"/>
          </a:xfrm>
        </p:spPr>
        <p:txBody>
          <a:bodyPr>
            <a:normAutofit/>
          </a:bodyPr>
          <a:lstStyle/>
          <a:p>
            <a:pPr algn="ctr"/>
            <a:r>
              <a:rPr lang="fr-BE" sz="1600" b="1" dirty="0"/>
              <a:t>35 </a:t>
            </a:r>
            <a:r>
              <a:rPr lang="fr-BE" sz="1600" b="1" dirty="0" err="1"/>
              <a:t>minuten</a:t>
            </a:r>
            <a:r>
              <a:rPr lang="fr-BE" sz="1600" b="1" dirty="0"/>
              <a:t> rit, </a:t>
            </a:r>
            <a:r>
              <a:rPr lang="fr-BE" sz="1600" b="1" dirty="0" err="1"/>
              <a:t>iedere</a:t>
            </a:r>
            <a:r>
              <a:rPr lang="fr-BE" sz="1600" b="1" dirty="0"/>
              <a:t> </a:t>
            </a:r>
            <a:r>
              <a:rPr lang="fr-BE" sz="1600" b="1" dirty="0" err="1"/>
              <a:t>twee</a:t>
            </a:r>
            <a:r>
              <a:rPr lang="fr-BE" sz="1600" b="1" dirty="0"/>
              <a:t> </a:t>
            </a:r>
            <a:r>
              <a:rPr lang="fr-BE" sz="1600" b="1" dirty="0" err="1"/>
              <a:t>uur</a:t>
            </a:r>
            <a:r>
              <a:rPr lang="fr-BE" sz="1600" b="1" dirty="0"/>
              <a:t> </a:t>
            </a:r>
            <a:r>
              <a:rPr lang="fr-BE" sz="1600" b="1" dirty="0" err="1"/>
              <a:t>trein</a:t>
            </a:r>
            <a:endParaRPr lang="fr-BE" sz="1600" b="1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CB883AE-8A36-0611-DD98-4DF645532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9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3821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EA898-497E-611C-3F97-15CCA6D6E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D6DDD93-76C5-ACE4-FCCD-DB940C1C73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1532" y="391431"/>
            <a:ext cx="8268935" cy="607513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B7DE5FC-0566-FA38-F263-3251A18EA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1532" y="361674"/>
            <a:ext cx="8268935" cy="1199707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2: Restaurant (Strasbourg)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51AE07E-DB6D-A379-DD5F-021DEE803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10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235562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D57FE-631B-A154-9F98-0590576EA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BA6D216-D29B-6267-4DF1-673DD6709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559" y="384163"/>
            <a:ext cx="9954882" cy="608967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6FD8FEE-ED68-7C87-F28F-0D5E82D7F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3146" y="5199647"/>
            <a:ext cx="6038492" cy="1274189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3: </a:t>
            </a:r>
            <a:r>
              <a:rPr lang="fr-BE" sz="4800" b="1" u="sng" dirty="0" err="1"/>
              <a:t>strasbourg</a:t>
            </a:r>
            <a:r>
              <a:rPr lang="fr-BE" sz="4800" b="1" u="sng" dirty="0"/>
              <a:t> </a:t>
            </a:r>
            <a:r>
              <a:rPr lang="fr-BE" sz="4800" b="1" u="sng" dirty="0" err="1"/>
              <a:t>kerstmarkt</a:t>
            </a:r>
            <a:endParaRPr lang="fr-BE" sz="4800" b="1" u="sng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6DE85B1-E72E-EF45-52FD-29D31DD54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11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659357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417DE-1964-2D59-9F1C-DBECE010B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5CE8A80-7A2E-7DCD-A214-E554812A4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1532" y="391431"/>
            <a:ext cx="8268935" cy="607513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91243F2-C430-E0A2-C435-346BA5F29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1532" y="361674"/>
            <a:ext cx="8268935" cy="1199707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3: Restaurant (Strasbourg)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57412BE-EAEC-5A45-17EF-64149CFA3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12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436284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2D4F1-6551-A89D-7926-AD9ED8EE6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CCA0E11-7273-7FAE-5839-7BEC107D9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6437" y="456102"/>
            <a:ext cx="8962845" cy="594579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BADC428-8728-A3A2-A15A-C1288004A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718" y="456102"/>
            <a:ext cx="5328799" cy="1220827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4: </a:t>
            </a:r>
            <a:r>
              <a:rPr lang="fr-BE" sz="4800" b="1" u="sng" dirty="0" err="1"/>
              <a:t>laatse</a:t>
            </a:r>
            <a:r>
              <a:rPr lang="fr-BE" sz="4800" b="1" u="sng" dirty="0"/>
              <a:t> </a:t>
            </a:r>
            <a:r>
              <a:rPr lang="fr-BE" sz="4800" b="1" u="sng" dirty="0" err="1"/>
              <a:t>maal</a:t>
            </a:r>
            <a:r>
              <a:rPr lang="fr-BE" sz="4800" b="1" u="sng" dirty="0"/>
              <a:t> </a:t>
            </a:r>
            <a:r>
              <a:rPr lang="fr-BE" sz="4800" b="1" u="sng" dirty="0" err="1"/>
              <a:t>markt</a:t>
            </a:r>
            <a:r>
              <a:rPr lang="fr-BE" sz="4800" b="1" u="sng" dirty="0"/>
              <a:t> Strasbourg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427ED8D-8DA4-DC9A-5F9D-990E903F5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13</a:t>
            </a:fld>
            <a:endParaRPr lang="en-US" sz="2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B2B8218-EB94-A875-D9FF-AD6F1A1117AC}"/>
              </a:ext>
            </a:extLst>
          </p:cNvPr>
          <p:cNvSpPr txBox="1"/>
          <p:nvPr/>
        </p:nvSpPr>
        <p:spPr>
          <a:xfrm>
            <a:off x="1529938" y="5078458"/>
            <a:ext cx="2448691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Wandeling</a:t>
            </a:r>
            <a:r>
              <a:rPr lang="fr-BE" sz="4000" b="1" dirty="0">
                <a:solidFill>
                  <a:schemeClr val="bg1"/>
                </a:solidFill>
              </a:rPr>
              <a:t> Centrum </a:t>
            </a:r>
            <a:r>
              <a:rPr lang="fr-BE" sz="1000" b="1" dirty="0">
                <a:solidFill>
                  <a:schemeClr val="bg1"/>
                </a:solidFill>
              </a:rPr>
              <a:t>(t)</a:t>
            </a:r>
          </a:p>
        </p:txBody>
      </p:sp>
    </p:spTree>
    <p:extLst>
      <p:ext uri="{BB962C8B-B14F-4D97-AF65-F5344CB8AC3E}">
        <p14:creationId xmlns:p14="http://schemas.microsoft.com/office/powerpoint/2010/main" val="2419966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1F14E-9CC4-318F-D466-E1E075B6F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1D945A-BC76-CB6F-CB96-41E37522F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D22F896-40B5-4ADD-8801-0D06FADFA095}" type="slidenum">
              <a:rPr lang="en-US" b="1" smtClean="0"/>
              <a:pPr defTabSz="914400">
                <a:spcAft>
                  <a:spcPts val="600"/>
                </a:spcAft>
              </a:pPr>
              <a:t>14</a:t>
            </a:fld>
            <a:endParaRPr lang="en-US" b="1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DD56D82-EE77-5480-8996-619980C80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0704" y="2872596"/>
            <a:ext cx="5481296" cy="398540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995BA7-EF7E-D3BA-5E0A-7A27C8EF26E6}"/>
              </a:ext>
            </a:extLst>
          </p:cNvPr>
          <p:cNvSpPr txBox="1"/>
          <p:nvPr/>
        </p:nvSpPr>
        <p:spPr>
          <a:xfrm>
            <a:off x="517262" y="4576855"/>
            <a:ext cx="5762445" cy="10772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Dag 4: Bagage </a:t>
            </a:r>
            <a:r>
              <a:rPr lang="fr-BE" sz="3200" b="1" dirty="0" err="1">
                <a:solidFill>
                  <a:schemeClr val="bg1"/>
                </a:solidFill>
              </a:rPr>
              <a:t>inpakken</a:t>
            </a:r>
            <a:r>
              <a:rPr lang="fr-BE" sz="3200" b="1" dirty="0">
                <a:solidFill>
                  <a:schemeClr val="bg1"/>
                </a:solidFill>
              </a:rPr>
              <a:t>, </a:t>
            </a:r>
            <a:r>
              <a:rPr lang="fr-BE" sz="3200" b="1" dirty="0" err="1">
                <a:solidFill>
                  <a:schemeClr val="bg1"/>
                </a:solidFill>
              </a:rPr>
              <a:t>ontbijt</a:t>
            </a:r>
            <a:r>
              <a:rPr lang="fr-BE" sz="3200" b="1" dirty="0">
                <a:solidFill>
                  <a:schemeClr val="bg1"/>
                </a:solidFill>
              </a:rPr>
              <a:t> en met de </a:t>
            </a:r>
            <a:r>
              <a:rPr lang="fr-BE" sz="3200" b="1" dirty="0" err="1">
                <a:solidFill>
                  <a:schemeClr val="bg1"/>
                </a:solidFill>
              </a:rPr>
              <a:t>trein</a:t>
            </a:r>
            <a:r>
              <a:rPr lang="fr-BE" sz="3200" b="1" dirty="0">
                <a:solidFill>
                  <a:schemeClr val="bg1"/>
                </a:solidFill>
              </a:rPr>
              <a:t> </a:t>
            </a:r>
            <a:r>
              <a:rPr lang="fr-BE" sz="3200" b="1" dirty="0" err="1">
                <a:solidFill>
                  <a:schemeClr val="bg1"/>
                </a:solidFill>
              </a:rPr>
              <a:t>naar</a:t>
            </a:r>
            <a:r>
              <a:rPr lang="fr-BE" sz="3200" b="1" dirty="0">
                <a:solidFill>
                  <a:schemeClr val="bg1"/>
                </a:solidFill>
              </a:rPr>
              <a:t> huis.</a:t>
            </a:r>
            <a:r>
              <a:rPr lang="fr-BE" sz="1000" b="1" dirty="0">
                <a:solidFill>
                  <a:schemeClr val="bg1"/>
                </a:solidFill>
              </a:rPr>
              <a:t> ()</a:t>
            </a:r>
          </a:p>
        </p:txBody>
      </p:sp>
      <p:sp>
        <p:nvSpPr>
          <p:cNvPr id="4" name="Espace réservé du texte 10">
            <a:extLst>
              <a:ext uri="{FF2B5EF4-FFF2-40B4-BE49-F238E27FC236}">
                <a16:creationId xmlns:a16="http://schemas.microsoft.com/office/drawing/2014/main" id="{3333D1FF-3897-90D0-2D28-B30449E0934B}"/>
              </a:ext>
            </a:extLst>
          </p:cNvPr>
          <p:cNvSpPr txBox="1">
            <a:spLocks/>
          </p:cNvSpPr>
          <p:nvPr/>
        </p:nvSpPr>
        <p:spPr>
          <a:xfrm>
            <a:off x="8237877" y="1875224"/>
            <a:ext cx="2426950" cy="3877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400" b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 dirty="0">
                <a:solidFill>
                  <a:schemeClr val="bg1"/>
                </a:solidFill>
              </a:rPr>
              <a:t>0 </a:t>
            </a:r>
            <a:r>
              <a:rPr lang="en-US" sz="1800" b="1" dirty="0" err="1">
                <a:solidFill>
                  <a:schemeClr val="bg1"/>
                </a:solidFill>
              </a:rPr>
              <a:t>maal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Overstappen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8D64CB7-19C3-787D-5E3F-8D061B2B267D}"/>
              </a:ext>
            </a:extLst>
          </p:cNvPr>
          <p:cNvSpPr txBox="1"/>
          <p:nvPr/>
        </p:nvSpPr>
        <p:spPr>
          <a:xfrm>
            <a:off x="7567180" y="609601"/>
            <a:ext cx="3768343" cy="10772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Dag 4: Trein Strasbourg - Brussel.</a:t>
            </a:r>
            <a:r>
              <a:rPr lang="fr-BE" sz="1000" b="1" dirty="0">
                <a:solidFill>
                  <a:schemeClr val="bg1"/>
                </a:solidFill>
              </a:rPr>
              <a:t> ()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1D5FDCB-CFFB-01AD-CCF0-66AB2F3D6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6684"/>
            <a:ext cx="6710704" cy="4071160"/>
          </a:xfrm>
          <a:prstGeom prst="rect">
            <a:avLst/>
          </a:prstGeom>
        </p:spPr>
      </p:pic>
      <p:pic>
        <p:nvPicPr>
          <p:cNvPr id="8" name="Image 7" descr="Une image contenant ciel, plein air, plage, nuage&#10;&#10;Le contenu généré par l’IA peut être incorrect.">
            <a:extLst>
              <a:ext uri="{FF2B5EF4-FFF2-40B4-BE49-F238E27FC236}">
                <a16:creationId xmlns:a16="http://schemas.microsoft.com/office/drawing/2014/main" id="{8CABCCF3-630F-6461-D7C5-FB8C3DADEF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-26684"/>
            <a:ext cx="1906438" cy="1473155"/>
          </a:xfrm>
          <a:prstGeom prst="rect">
            <a:avLst/>
          </a:prstGeom>
        </p:spPr>
      </p:pic>
      <p:sp>
        <p:nvSpPr>
          <p:cNvPr id="2" name="Espace réservé du texte 10">
            <a:extLst>
              <a:ext uri="{FF2B5EF4-FFF2-40B4-BE49-F238E27FC236}">
                <a16:creationId xmlns:a16="http://schemas.microsoft.com/office/drawing/2014/main" id="{303F398C-C90E-987F-7DF5-F46CEE0848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15645" y="2262995"/>
            <a:ext cx="3471416" cy="387771"/>
          </a:xfr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sz="1800" b="1" dirty="0">
                <a:solidFill>
                  <a:schemeClr val="bg1"/>
                </a:solidFill>
              </a:rPr>
              <a:t>0 </a:t>
            </a:r>
            <a:r>
              <a:rPr lang="en-US" sz="1800" b="1" dirty="0" err="1">
                <a:solidFill>
                  <a:schemeClr val="bg1"/>
                </a:solidFill>
              </a:rPr>
              <a:t>maal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Overstappen</a:t>
            </a:r>
            <a:r>
              <a:rPr lang="en-US" sz="1800" b="1" dirty="0">
                <a:solidFill>
                  <a:schemeClr val="bg1"/>
                </a:solidFill>
              </a:rPr>
              <a:t>, 4u </a:t>
            </a:r>
            <a:r>
              <a:rPr lang="en-US" sz="1800" b="1" dirty="0" err="1">
                <a:solidFill>
                  <a:schemeClr val="bg1"/>
                </a:solidFill>
              </a:rPr>
              <a:t>sporen</a:t>
            </a:r>
            <a:r>
              <a:rPr lang="en-US" sz="1800" b="1" dirty="0">
                <a:solidFill>
                  <a:schemeClr val="bg1"/>
                </a:solidFill>
              </a:rPr>
              <a:t>, 17u03</a:t>
            </a:r>
          </a:p>
        </p:txBody>
      </p:sp>
    </p:spTree>
    <p:extLst>
      <p:ext uri="{BB962C8B-B14F-4D97-AF65-F5344CB8AC3E}">
        <p14:creationId xmlns:p14="http://schemas.microsoft.com/office/powerpoint/2010/main" val="28433053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f4cd65-d4d6-4cd7-a5e1-d72475921089">
      <Terms xmlns="http://schemas.microsoft.com/office/infopath/2007/PartnerControls"/>
    </lcf76f155ced4ddcb4097134ff3c332f>
    <TaxCatchAll xmlns="55e382e0-3bb9-496e-a470-66237f96e3a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B003F9DC7E35409581A3EF0745E3EE" ma:contentTypeVersion="18" ma:contentTypeDescription="Een nieuw document maken." ma:contentTypeScope="" ma:versionID="c051a5b305657f5d7a4d59007bc4e04f">
  <xsd:schema xmlns:xsd="http://www.w3.org/2001/XMLSchema" xmlns:xs="http://www.w3.org/2001/XMLSchema" xmlns:p="http://schemas.microsoft.com/office/2006/metadata/properties" xmlns:ns2="b2f4cd65-d4d6-4cd7-a5e1-d72475921089" xmlns:ns3="c98855c5-d10c-46e1-80c1-98fdb24fd7ff" xmlns:ns4="55e382e0-3bb9-496e-a470-66237f96e3a2" targetNamespace="http://schemas.microsoft.com/office/2006/metadata/properties" ma:root="true" ma:fieldsID="6ee7b61beabb1664e8cf6af419049b39" ns2:_="" ns3:_="" ns4:_="">
    <xsd:import namespace="b2f4cd65-d4d6-4cd7-a5e1-d72475921089"/>
    <xsd:import namespace="c98855c5-d10c-46e1-80c1-98fdb24fd7ff"/>
    <xsd:import namespace="55e382e0-3bb9-496e-a470-66237f96e3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f4cd65-d4d6-4cd7-a5e1-d724759210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0e905562-9620-45f5-92e3-c10dca4027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8855c5-d10c-46e1-80c1-98fdb24fd7f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e382e0-3bb9-496e-a470-66237f96e3a2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220b71cb-8819-4415-8ef7-f540ae2a6acd}" ma:internalName="TaxCatchAll" ma:showField="CatchAllData" ma:web="c98855c5-d10c-46e1-80c1-98fdb24fd7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4B3FD8-3236-4604-8116-DFB2646BFE42}">
  <ds:schemaRefs>
    <ds:schemaRef ds:uri="http://schemas.openxmlformats.org/package/2006/metadata/core-properties"/>
    <ds:schemaRef ds:uri="http://www.w3.org/XML/1998/namespace"/>
    <ds:schemaRef ds:uri="http://purl.org/dc/elements/1.1/"/>
    <ds:schemaRef ds:uri="55e382e0-3bb9-496e-a470-66237f96e3a2"/>
    <ds:schemaRef ds:uri="b2f4cd65-d4d6-4cd7-a5e1-d72475921089"/>
    <ds:schemaRef ds:uri="http://schemas.microsoft.com/office/2006/documentManagement/types"/>
    <ds:schemaRef ds:uri="http://purl.org/dc/terms/"/>
    <ds:schemaRef ds:uri="c98855c5-d10c-46e1-80c1-98fdb24fd7ff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0E6E199-4B6B-4521-AFB3-B0BD3C3788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f4cd65-d4d6-4cd7-a5e1-d72475921089"/>
    <ds:schemaRef ds:uri="c98855c5-d10c-46e1-80c1-98fdb24fd7ff"/>
    <ds:schemaRef ds:uri="55e382e0-3bb9-496e-a470-66237f96e3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949E8F7-135A-46BE-B5BC-136D7767970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3944</TotalTime>
  <Words>215</Words>
  <Application>Microsoft Office PowerPoint</Application>
  <PresentationFormat>Grand écran</PresentationFormat>
  <Paragraphs>53</Paragraphs>
  <Slides>14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Arial</vt:lpstr>
      <vt:lpstr>Calibri</vt:lpstr>
      <vt:lpstr>Tw Cen MT</vt:lpstr>
      <vt:lpstr>Circuit</vt:lpstr>
      <vt:lpstr>Présentation PowerPoint</vt:lpstr>
      <vt:lpstr>Présentation PowerPoint</vt:lpstr>
      <vt:lpstr>Présentation PowerPoint</vt:lpstr>
      <vt:lpstr>Présentation PowerPoint</vt:lpstr>
      <vt:lpstr>Dag 1: verkenning markt Strasbourg</vt:lpstr>
      <vt:lpstr>Dag 1: Restaurant (Strasbourg)</vt:lpstr>
      <vt:lpstr>DAG 2: trein naar Colmar </vt:lpstr>
      <vt:lpstr>Dag 2: Colmar kerstmarkt</vt:lpstr>
      <vt:lpstr>DAG 2: trein naar strasbourg </vt:lpstr>
      <vt:lpstr>Dag 2: Restaurant (Strasbourg)</vt:lpstr>
      <vt:lpstr>Dag 3: strasbourg kerstmarkt</vt:lpstr>
      <vt:lpstr>Dag 3: Restaurant (Strasbourg)</vt:lpstr>
      <vt:lpstr>Dag 4: laatse maal markt Strasbourg</vt:lpstr>
      <vt:lpstr>Présentation PowerPoint</vt:lpstr>
    </vt:vector>
  </TitlesOfParts>
  <Company>NMBS - YPTO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Reis Maastricht</dc:title>
  <dc:creator>Hendrik Trypsteen</dc:creator>
  <cp:lastModifiedBy>hendrik Trypsteen</cp:lastModifiedBy>
  <cp:revision>238</cp:revision>
  <cp:lastPrinted>2025-03-09T09:09:45Z</cp:lastPrinted>
  <dcterms:created xsi:type="dcterms:W3CDTF">2025-02-25T06:24:37Z</dcterms:created>
  <dcterms:modified xsi:type="dcterms:W3CDTF">2026-11-01T16:41:33Z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7c19387-3134-4ca8-87e2-20d2b663daf3_Enabled">
    <vt:lpwstr>true</vt:lpwstr>
  </property>
  <property fmtid="{D5CDD505-2E9C-101B-9397-08002B2CF9AE}" pid="3" name="MSIP_Label_47c19387-3134-4ca8-87e2-20d2b663daf3_SetDate">
    <vt:lpwstr>2025-02-25T06:28:53Z</vt:lpwstr>
  </property>
  <property fmtid="{D5CDD505-2E9C-101B-9397-08002B2CF9AE}" pid="4" name="MSIP_Label_47c19387-3134-4ca8-87e2-20d2b663daf3_Method">
    <vt:lpwstr>Standard</vt:lpwstr>
  </property>
  <property fmtid="{D5CDD505-2E9C-101B-9397-08002B2CF9AE}" pid="5" name="MSIP_Label_47c19387-3134-4ca8-87e2-20d2b663daf3_Name">
    <vt:lpwstr>Restricted distribution</vt:lpwstr>
  </property>
  <property fmtid="{D5CDD505-2E9C-101B-9397-08002B2CF9AE}" pid="6" name="MSIP_Label_47c19387-3134-4ca8-87e2-20d2b663daf3_SiteId">
    <vt:lpwstr>7919ea65-4c52-4980-bfcd-ce7ffd32f1ea</vt:lpwstr>
  </property>
  <property fmtid="{D5CDD505-2E9C-101B-9397-08002B2CF9AE}" pid="7" name="MSIP_Label_47c19387-3134-4ca8-87e2-20d2b663daf3_ActionId">
    <vt:lpwstr>545b4458-2aad-4a61-a437-03dc5ff8a64c</vt:lpwstr>
  </property>
  <property fmtid="{D5CDD505-2E9C-101B-9397-08002B2CF9AE}" pid="8" name="MSIP_Label_47c19387-3134-4ca8-87e2-20d2b663daf3_ContentBits">
    <vt:lpwstr>0</vt:lpwstr>
  </property>
  <property fmtid="{D5CDD505-2E9C-101B-9397-08002B2CF9AE}" pid="9" name="ContentTypeId">
    <vt:lpwstr>0x01010092B003F9DC7E35409581A3EF0745E3EE</vt:lpwstr>
  </property>
</Properties>
</file>