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1"/>
  </p:notesMasterIdLst>
  <p:sldIdLst>
    <p:sldId id="256" r:id="rId5"/>
    <p:sldId id="302" r:id="rId6"/>
    <p:sldId id="258" r:id="rId7"/>
    <p:sldId id="260" r:id="rId8"/>
    <p:sldId id="279" r:id="rId9"/>
    <p:sldId id="309" r:id="rId10"/>
    <p:sldId id="308" r:id="rId11"/>
    <p:sldId id="303" r:id="rId12"/>
    <p:sldId id="311" r:id="rId13"/>
    <p:sldId id="307" r:id="rId14"/>
    <p:sldId id="312" r:id="rId15"/>
    <p:sldId id="313" r:id="rId16"/>
    <p:sldId id="314" r:id="rId17"/>
    <p:sldId id="287" r:id="rId18"/>
    <p:sldId id="315" r:id="rId19"/>
    <p:sldId id="316" r:id="rId2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redo custSel addSld delSld modSld sldOrd">
      <pc:chgData name="Hendrik Trypsteen" userId="fd82ea10-16b6-4d24-85fb-8b3a1eb78ece" providerId="ADAL" clId="{4BE0B944-2159-41A0-9730-2BE003D6E835}" dt="2026-05-19T09:14:02.095" v="1412" actId="14100"/>
      <pc:docMkLst>
        <pc:docMk/>
      </pc:docMkLst>
      <pc:sldChg chg="addSp delSp modSp mod">
        <pc:chgData name="Hendrik Trypsteen" userId="fd82ea10-16b6-4d24-85fb-8b3a1eb78ece" providerId="ADAL" clId="{4BE0B944-2159-41A0-9730-2BE003D6E835}" dt="2026-05-19T09:14:02.095" v="1412" actId="14100"/>
        <pc:sldMkLst>
          <pc:docMk/>
          <pc:sldMk cId="986118244" sldId="256"/>
        </pc:sldMkLst>
        <pc:spChg chg="mod">
          <ac:chgData name="Hendrik Trypsteen" userId="fd82ea10-16b6-4d24-85fb-8b3a1eb78ece" providerId="ADAL" clId="{4BE0B944-2159-41A0-9730-2BE003D6E835}" dt="2026-05-19T09:14:02.095" v="1412" actId="14100"/>
          <ac:spMkLst>
            <pc:docMk/>
            <pc:sldMk cId="986118244" sldId="256"/>
            <ac:spMk id="7" creationId="{F3407E86-AA6E-9348-37EF-B5EC40C24E7C}"/>
          </ac:spMkLst>
        </pc:spChg>
        <pc:picChg chg="add mod ord">
          <ac:chgData name="Hendrik Trypsteen" userId="fd82ea10-16b6-4d24-85fb-8b3a1eb78ece" providerId="ADAL" clId="{4BE0B944-2159-41A0-9730-2BE003D6E835}" dt="2026-05-06T06:55:57.035" v="1149" actId="1076"/>
          <ac:picMkLst>
            <pc:docMk/>
            <pc:sldMk cId="986118244" sldId="256"/>
            <ac:picMk id="2" creationId="{0D894720-0E50-26FC-D970-9C0B2459D093}"/>
          </ac:picMkLst>
        </pc:picChg>
      </pc:sldChg>
      <pc:sldChg chg="addSp delSp modSp mod setBg delDesignElem">
        <pc:chgData name="Hendrik Trypsteen" userId="fd82ea10-16b6-4d24-85fb-8b3a1eb78ece" providerId="ADAL" clId="{4BE0B944-2159-41A0-9730-2BE003D6E835}" dt="2026-05-06T07:13:55.029" v="1360" actId="1076"/>
        <pc:sldMkLst>
          <pc:docMk/>
          <pc:sldMk cId="3166471079" sldId="258"/>
        </pc:sldMkLst>
        <pc:spChg chg="add mod">
          <ac:chgData name="Hendrik Trypsteen" userId="fd82ea10-16b6-4d24-85fb-8b3a1eb78ece" providerId="ADAL" clId="{4BE0B944-2159-41A0-9730-2BE003D6E835}" dt="2026-05-06T07:13:55.029" v="1360" actId="1076"/>
          <ac:spMkLst>
            <pc:docMk/>
            <pc:sldMk cId="3166471079" sldId="258"/>
            <ac:spMk id="6" creationId="{35666835-8F5E-6A74-32F3-F31BB956EC61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66471079" sldId="258"/>
            <ac:spMk id="7" creationId="{235A2976-EF3E-4D31-CE34-D98EB158DE37}"/>
          </ac:spMkLst>
        </pc:spChg>
        <pc:spChg chg="mod">
          <ac:chgData name="Hendrik Trypsteen" userId="fd82ea10-16b6-4d24-85fb-8b3a1eb78ece" providerId="ADAL" clId="{4BE0B944-2159-41A0-9730-2BE003D6E835}" dt="2026-05-06T07:13:03.847" v="1353" actId="1076"/>
          <ac:spMkLst>
            <pc:docMk/>
            <pc:sldMk cId="3166471079" sldId="258"/>
            <ac:spMk id="11" creationId="{93CEFC5E-9BEF-6B1D-631E-8084EF5E174D}"/>
          </ac:spMkLst>
        </pc:spChg>
        <pc:picChg chg="add mod ord">
          <ac:chgData name="Hendrik Trypsteen" userId="fd82ea10-16b6-4d24-85fb-8b3a1eb78ece" providerId="ADAL" clId="{4BE0B944-2159-41A0-9730-2BE003D6E835}" dt="2026-05-06T07:11:26.302" v="1239" actId="14100"/>
          <ac:picMkLst>
            <pc:docMk/>
            <pc:sldMk cId="3166471079" sldId="258"/>
            <ac:picMk id="2" creationId="{AF969FD1-621A-4082-D2F5-50121FFD242B}"/>
          </ac:picMkLst>
        </pc:picChg>
        <pc:picChg chg="add mod ord">
          <ac:chgData name="Hendrik Trypsteen" userId="fd82ea10-16b6-4d24-85fb-8b3a1eb78ece" providerId="ADAL" clId="{4BE0B944-2159-41A0-9730-2BE003D6E835}" dt="2026-05-06T07:12:42.202" v="1349" actId="14100"/>
          <ac:picMkLst>
            <pc:docMk/>
            <pc:sldMk cId="3166471079" sldId="258"/>
            <ac:picMk id="4" creationId="{BF20BD82-E06F-1812-654C-96301680F15A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27:00.542" v="355" actId="1076"/>
        <pc:sldMkLst>
          <pc:docMk/>
          <pc:sldMk cId="3173850223" sldId="260"/>
        </pc:sldMkLst>
        <pc:spChg chg="add mod">
          <ac:chgData name="Hendrik Trypsteen" userId="fd82ea10-16b6-4d24-85fb-8b3a1eb78ece" providerId="ADAL" clId="{4BE0B944-2159-41A0-9730-2BE003D6E835}" dt="2026-05-06T06:27:00.542" v="355" actId="1076"/>
          <ac:spMkLst>
            <pc:docMk/>
            <pc:sldMk cId="3173850223" sldId="260"/>
            <ac:spMk id="6" creationId="{97FF62E6-DFE5-6154-52E4-878F4F927B76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73850223" sldId="260"/>
            <ac:spMk id="8" creationId="{3C197A7E-ED4E-784B-FC9D-36D048515272}"/>
          </ac:spMkLst>
        </pc:spChg>
        <pc:picChg chg="add mod ord">
          <ac:chgData name="Hendrik Trypsteen" userId="fd82ea10-16b6-4d24-85fb-8b3a1eb78ece" providerId="ADAL" clId="{4BE0B944-2159-41A0-9730-2BE003D6E835}" dt="2026-05-06T06:23:02.304" v="204" actId="14100"/>
          <ac:picMkLst>
            <pc:docMk/>
            <pc:sldMk cId="3173850223" sldId="260"/>
            <ac:picMk id="5" creationId="{28E24270-1425-1F31-3FB0-1E8E1231AEEB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25:57.930" v="330" actId="14100"/>
        <pc:sldMkLst>
          <pc:docMk/>
          <pc:sldMk cId="2394563332" sldId="279"/>
        </pc:sldMkLst>
        <pc:spChg chg="mod">
          <ac:chgData name="Hendrik Trypsteen" userId="fd82ea10-16b6-4d24-85fb-8b3a1eb78ece" providerId="ADAL" clId="{4BE0B944-2159-41A0-9730-2BE003D6E835}" dt="2026-05-06T06:25:57.930" v="330" actId="14100"/>
          <ac:spMkLst>
            <pc:docMk/>
            <pc:sldMk cId="2394563332" sldId="279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394563332" sldId="279"/>
            <ac:spMk id="3" creationId="{8065340A-FF64-265B-7E71-6A58FB8D87E8}"/>
          </ac:spMkLst>
        </pc:spChg>
        <pc:picChg chg="add mod ord">
          <ac:chgData name="Hendrik Trypsteen" userId="fd82ea10-16b6-4d24-85fb-8b3a1eb78ece" providerId="ADAL" clId="{4BE0B944-2159-41A0-9730-2BE003D6E835}" dt="2026-05-06T06:25:15.514" v="307" actId="1076"/>
          <ac:picMkLst>
            <pc:docMk/>
            <pc:sldMk cId="2394563332" sldId="279"/>
            <ac:picMk id="4" creationId="{3E6D12D2-A6D3-98C0-9960-D8D201AF197D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5-19T09:11:43.751" v="1384" actId="14100"/>
        <pc:sldMkLst>
          <pc:docMk/>
          <pc:sldMk cId="985756131" sldId="287"/>
        </pc:sldMkLst>
        <pc:spChg chg="mod">
          <ac:chgData name="Hendrik Trypsteen" userId="fd82ea10-16b6-4d24-85fb-8b3a1eb78ece" providerId="ADAL" clId="{4BE0B944-2159-41A0-9730-2BE003D6E835}" dt="2026-05-06T07:17:14.960" v="1366" actId="207"/>
          <ac:spMkLst>
            <pc:docMk/>
            <pc:sldMk cId="985756131" sldId="287"/>
            <ac:spMk id="2" creationId="{EDF79F1A-797C-4323-F70E-6981CAE2B127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985756131" sldId="287"/>
            <ac:spMk id="3" creationId="{3B447E74-8C06-0295-DFD9-C397EAB9F75A}"/>
          </ac:spMkLst>
        </pc:spChg>
        <pc:spChg chg="mod">
          <ac:chgData name="Hendrik Trypsteen" userId="fd82ea10-16b6-4d24-85fb-8b3a1eb78ece" providerId="ADAL" clId="{4BE0B944-2159-41A0-9730-2BE003D6E835}" dt="2026-05-06T06:50:29.648" v="1046" actId="1076"/>
          <ac:spMkLst>
            <pc:docMk/>
            <pc:sldMk cId="985756131" sldId="287"/>
            <ac:spMk id="5" creationId="{3819E084-CBBC-79E8-0E99-13FDB82685E6}"/>
          </ac:spMkLst>
        </pc:spChg>
        <pc:spChg chg="mod">
          <ac:chgData name="Hendrik Trypsteen" userId="fd82ea10-16b6-4d24-85fb-8b3a1eb78ece" providerId="ADAL" clId="{4BE0B944-2159-41A0-9730-2BE003D6E835}" dt="2026-05-19T09:11:43.751" v="1384" actId="14100"/>
          <ac:spMkLst>
            <pc:docMk/>
            <pc:sldMk cId="985756131" sldId="287"/>
            <ac:spMk id="13" creationId="{7F5D5833-9D8C-B48F-1C0D-EE5990F03EE1}"/>
          </ac:spMkLst>
        </pc:spChg>
        <pc:picChg chg="add mod ord">
          <ac:chgData name="Hendrik Trypsteen" userId="fd82ea10-16b6-4d24-85fb-8b3a1eb78ece" providerId="ADAL" clId="{4BE0B944-2159-41A0-9730-2BE003D6E835}" dt="2026-05-06T07:17:07.381" v="1365" actId="14100"/>
          <ac:picMkLst>
            <pc:docMk/>
            <pc:sldMk cId="985756131" sldId="287"/>
            <ac:picMk id="4" creationId="{D1340D1B-28F4-8A7A-757F-EF0111E77170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32:57.906" v="583" actId="1076"/>
        <pc:sldMkLst>
          <pc:docMk/>
          <pc:sldMk cId="3501700870" sldId="303"/>
        </pc:sldMkLst>
        <pc:spChg chg="mod">
          <ac:chgData name="Hendrik Trypsteen" userId="fd82ea10-16b6-4d24-85fb-8b3a1eb78ece" providerId="ADAL" clId="{4BE0B944-2159-41A0-9730-2BE003D6E835}" dt="2026-05-06T06:32:46.502" v="581" actId="207"/>
          <ac:spMkLst>
            <pc:docMk/>
            <pc:sldMk cId="3501700870" sldId="303"/>
            <ac:spMk id="2" creationId="{C9604B94-1B6E-874A-DE23-42EB449C34EF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501700870" sldId="303"/>
            <ac:spMk id="3" creationId="{23C4D401-5D5F-D35B-B568-10F306F16666}"/>
          </ac:spMkLst>
        </pc:spChg>
        <pc:spChg chg="mod">
          <ac:chgData name="Hendrik Trypsteen" userId="fd82ea10-16b6-4d24-85fb-8b3a1eb78ece" providerId="ADAL" clId="{4BE0B944-2159-41A0-9730-2BE003D6E835}" dt="2026-05-06T06:32:57.906" v="583" actId="1076"/>
          <ac:spMkLst>
            <pc:docMk/>
            <pc:sldMk cId="3501700870" sldId="303"/>
            <ac:spMk id="5" creationId="{8B07FB8B-EAC9-131A-F847-36CAE50EEF6F}"/>
          </ac:spMkLst>
        </pc:spChg>
        <pc:spChg chg="mod">
          <ac:chgData name="Hendrik Trypsteen" userId="fd82ea10-16b6-4d24-85fb-8b3a1eb78ece" providerId="ADAL" clId="{4BE0B944-2159-41A0-9730-2BE003D6E835}" dt="2026-05-06T06:32:52.738" v="582" actId="1076"/>
          <ac:spMkLst>
            <pc:docMk/>
            <pc:sldMk cId="3501700870" sldId="303"/>
            <ac:spMk id="13" creationId="{1E2E2B0F-8363-F99F-1C4D-7D46079176FC}"/>
          </ac:spMkLst>
        </pc:spChg>
        <pc:picChg chg="add mod ord">
          <ac:chgData name="Hendrik Trypsteen" userId="fd82ea10-16b6-4d24-85fb-8b3a1eb78ece" providerId="ADAL" clId="{4BE0B944-2159-41A0-9730-2BE003D6E835}" dt="2026-05-06T06:32:39.694" v="579" actId="1076"/>
          <ac:picMkLst>
            <pc:docMk/>
            <pc:sldMk cId="3501700870" sldId="303"/>
            <ac:picMk id="4" creationId="{58D21A64-DD61-536F-74E1-DE642E015D52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42:51.023" v="828" actId="14100"/>
        <pc:sldMkLst>
          <pc:docMk/>
          <pc:sldMk cId="1448848880" sldId="307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48848880" sldId="307"/>
            <ac:spMk id="3" creationId="{E8F6A1FD-230A-26A8-7080-02C2B17C8E9F}"/>
          </ac:spMkLst>
        </pc:spChg>
        <pc:spChg chg="mod">
          <ac:chgData name="Hendrik Trypsteen" userId="fd82ea10-16b6-4d24-85fb-8b3a1eb78ece" providerId="ADAL" clId="{4BE0B944-2159-41A0-9730-2BE003D6E835}" dt="2026-05-06T06:37:26.347" v="728" actId="1076"/>
          <ac:spMkLst>
            <pc:docMk/>
            <pc:sldMk cId="1448848880" sldId="307"/>
            <ac:spMk id="5" creationId="{FB8F5306-E1BB-A9AC-056A-49EC27D8D115}"/>
          </ac:spMkLst>
        </pc:spChg>
        <pc:picChg chg="add mod ord">
          <ac:chgData name="Hendrik Trypsteen" userId="fd82ea10-16b6-4d24-85fb-8b3a1eb78ece" providerId="ADAL" clId="{4BE0B944-2159-41A0-9730-2BE003D6E835}" dt="2026-05-06T06:42:51.023" v="828" actId="14100"/>
          <ac:picMkLst>
            <pc:docMk/>
            <pc:sldMk cId="1448848880" sldId="307"/>
            <ac:picMk id="7" creationId="{87DDAFF8-F938-0E9F-F430-0F1895268890}"/>
          </ac:picMkLst>
        </pc:picChg>
      </pc:sldChg>
      <pc:sldChg chg="modSp mod ord">
        <pc:chgData name="Hendrik Trypsteen" userId="fd82ea10-16b6-4d24-85fb-8b3a1eb78ece" providerId="ADAL" clId="{4BE0B944-2159-41A0-9730-2BE003D6E835}" dt="2026-05-06T06:34:03.983" v="621"/>
        <pc:sldMkLst>
          <pc:docMk/>
          <pc:sldMk cId="2243401439" sldId="308"/>
        </pc:sldMkLst>
        <pc:spChg chg="mod">
          <ac:chgData name="Hendrik Trypsteen" userId="fd82ea10-16b6-4d24-85fb-8b3a1eb78ece" providerId="ADAL" clId="{4BE0B944-2159-41A0-9730-2BE003D6E835}" dt="2026-05-06T06:33:53.587" v="619"/>
          <ac:spMkLst>
            <pc:docMk/>
            <pc:sldMk cId="2243401439" sldId="308"/>
            <ac:spMk id="2" creationId="{C7A32DE2-87BD-BB24-8E5E-32C9DDB5046B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243401439" sldId="308"/>
            <ac:spMk id="3" creationId="{EB5D91E9-DFF7-EF31-94A1-04141F45CE7E}"/>
          </ac:spMkLst>
        </pc:spChg>
        <pc:spChg chg="mod">
          <ac:chgData name="Hendrik Trypsteen" userId="fd82ea10-16b6-4d24-85fb-8b3a1eb78ece" providerId="ADAL" clId="{4BE0B944-2159-41A0-9730-2BE003D6E835}" dt="2026-05-06T06:33:41.603" v="618" actId="14100"/>
          <ac:spMkLst>
            <pc:docMk/>
            <pc:sldMk cId="2243401439" sldId="308"/>
            <ac:spMk id="5" creationId="{CAA21074-A9E6-6C77-BDAD-DCBF91D2C166}"/>
          </ac:spMkLst>
        </pc:spChg>
        <pc:spChg chg="mod">
          <ac:chgData name="Hendrik Trypsteen" userId="fd82ea10-16b6-4d24-85fb-8b3a1eb78ece" providerId="ADAL" clId="{4BE0B944-2159-41A0-9730-2BE003D6E835}" dt="2026-05-06T06:33:18.699" v="590" actId="1076"/>
          <ac:spMkLst>
            <pc:docMk/>
            <pc:sldMk cId="2243401439" sldId="308"/>
            <ac:spMk id="13" creationId="{165DBDD8-D60A-F283-3A1A-29B2C37E4095}"/>
          </ac:spMkLst>
        </pc:spChg>
      </pc:sldChg>
      <pc:sldChg chg="addSp delSp modSp mod">
        <pc:chgData name="Hendrik Trypsteen" userId="fd82ea10-16b6-4d24-85fb-8b3a1eb78ece" providerId="ADAL" clId="{4BE0B944-2159-41A0-9730-2BE003D6E835}" dt="2026-05-06T06:29:58.655" v="489" actId="1076"/>
        <pc:sldMkLst>
          <pc:docMk/>
          <pc:sldMk cId="2621615720" sldId="309"/>
        </pc:sldMkLst>
        <pc:spChg chg="mod">
          <ac:chgData name="Hendrik Trypsteen" userId="fd82ea10-16b6-4d24-85fb-8b3a1eb78ece" providerId="ADAL" clId="{4BE0B944-2159-41A0-9730-2BE003D6E835}" dt="2026-05-06T06:28:49.831" v="402" actId="27636"/>
          <ac:spMkLst>
            <pc:docMk/>
            <pc:sldMk cId="2621615720" sldId="309"/>
            <ac:spMk id="2" creationId="{CF0603F6-E60C-D259-98CE-AF0908AB046B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621615720" sldId="309"/>
            <ac:spMk id="3" creationId="{6D661F41-23C2-0FA7-3994-8B038914630D}"/>
          </ac:spMkLst>
        </pc:spChg>
        <pc:spChg chg="mod">
          <ac:chgData name="Hendrik Trypsteen" userId="fd82ea10-16b6-4d24-85fb-8b3a1eb78ece" providerId="ADAL" clId="{4BE0B944-2159-41A0-9730-2BE003D6E835}" dt="2026-05-06T06:29:58.655" v="489" actId="1076"/>
          <ac:spMkLst>
            <pc:docMk/>
            <pc:sldMk cId="2621615720" sldId="309"/>
            <ac:spMk id="13" creationId="{E00FE35C-99FE-4CBF-6BEB-9D8DCED65EB8}"/>
          </ac:spMkLst>
        </pc:spChg>
        <pc:picChg chg="add mod ord">
          <ac:chgData name="Hendrik Trypsteen" userId="fd82ea10-16b6-4d24-85fb-8b3a1eb78ece" providerId="ADAL" clId="{4BE0B944-2159-41A0-9730-2BE003D6E835}" dt="2026-05-06T06:29:58.655" v="489" actId="1076"/>
          <ac:picMkLst>
            <pc:docMk/>
            <pc:sldMk cId="2621615720" sldId="309"/>
            <ac:picMk id="4" creationId="{9CA49586-4D00-7045-D2B3-48649D06B62A}"/>
          </ac:picMkLst>
        </pc:picChg>
      </pc:sldChg>
      <pc:sldChg chg="addSp modSp add mod">
        <pc:chgData name="Hendrik Trypsteen" userId="fd82ea10-16b6-4d24-85fb-8b3a1eb78ece" providerId="ADAL" clId="{4BE0B944-2159-41A0-9730-2BE003D6E835}" dt="2026-05-06T06:35:23.341" v="645" actId="6549"/>
        <pc:sldMkLst>
          <pc:docMk/>
          <pc:sldMk cId="148974394" sldId="311"/>
        </pc:sldMkLst>
        <pc:spChg chg="mod">
          <ac:chgData name="Hendrik Trypsteen" userId="fd82ea10-16b6-4d24-85fb-8b3a1eb78ece" providerId="ADAL" clId="{4BE0B944-2159-41A0-9730-2BE003D6E835}" dt="2026-05-06T06:34:44.947" v="624" actId="6549"/>
          <ac:spMkLst>
            <pc:docMk/>
            <pc:sldMk cId="148974394" sldId="311"/>
            <ac:spMk id="2" creationId="{AF31D942-6C67-E407-2158-07550C3663D0}"/>
          </ac:spMkLst>
        </pc:spChg>
        <pc:spChg chg="add mod">
          <ac:chgData name="Hendrik Trypsteen" userId="fd82ea10-16b6-4d24-85fb-8b3a1eb78ece" providerId="ADAL" clId="{4BE0B944-2159-41A0-9730-2BE003D6E835}" dt="2026-05-06T06:35:23.341" v="645" actId="6549"/>
          <ac:spMkLst>
            <pc:docMk/>
            <pc:sldMk cId="148974394" sldId="311"/>
            <ac:spMk id="5" creationId="{16ECC133-9C76-3FA3-B2AB-B912939DB84B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06T06:43:24.967" v="830" actId="478"/>
        <pc:sldMkLst>
          <pc:docMk/>
          <pc:sldMk cId="3779423350" sldId="312"/>
        </pc:sldMkLst>
        <pc:spChg chg="mod">
          <ac:chgData name="Hendrik Trypsteen" userId="fd82ea10-16b6-4d24-85fb-8b3a1eb78ece" providerId="ADAL" clId="{4BE0B944-2159-41A0-9730-2BE003D6E835}" dt="2026-05-06T06:39:21.444" v="823" actId="1076"/>
          <ac:spMkLst>
            <pc:docMk/>
            <pc:sldMk cId="3779423350" sldId="312"/>
            <ac:spMk id="5" creationId="{D0B75E5A-258F-4875-702B-D23F6E1E2ACB}"/>
          </ac:spMkLst>
        </pc:spChg>
      </pc:sldChg>
      <pc:sldChg chg="modSp add mod">
        <pc:chgData name="Hendrik Trypsteen" userId="fd82ea10-16b6-4d24-85fb-8b3a1eb78ece" providerId="ADAL" clId="{4BE0B944-2159-41A0-9730-2BE003D6E835}" dt="2026-05-06T06:43:37.215" v="833" actId="6549"/>
        <pc:sldMkLst>
          <pc:docMk/>
          <pc:sldMk cId="157322123" sldId="313"/>
        </pc:sldMkLst>
        <pc:spChg chg="mod">
          <ac:chgData name="Hendrik Trypsteen" userId="fd82ea10-16b6-4d24-85fb-8b3a1eb78ece" providerId="ADAL" clId="{4BE0B944-2159-41A0-9730-2BE003D6E835}" dt="2026-05-06T06:43:37.215" v="833" actId="6549"/>
          <ac:spMkLst>
            <pc:docMk/>
            <pc:sldMk cId="157322123" sldId="313"/>
            <ac:spMk id="2" creationId="{58566442-12F4-60F4-F95D-62271AF6CFFE}"/>
          </ac:spMkLst>
        </pc:spChg>
      </pc:sldChg>
      <pc:sldChg chg="addSp delSp modSp add mod ord">
        <pc:chgData name="Hendrik Trypsteen" userId="fd82ea10-16b6-4d24-85fb-8b3a1eb78ece" providerId="ADAL" clId="{4BE0B944-2159-41A0-9730-2BE003D6E835}" dt="2026-05-19T09:11:17.633" v="1371"/>
        <pc:sldMkLst>
          <pc:docMk/>
          <pc:sldMk cId="4035885967" sldId="314"/>
        </pc:sldMkLst>
        <pc:spChg chg="mod">
          <ac:chgData name="Hendrik Trypsteen" userId="fd82ea10-16b6-4d24-85fb-8b3a1eb78ece" providerId="ADAL" clId="{4BE0B944-2159-41A0-9730-2BE003D6E835}" dt="2026-05-06T06:48:38.991" v="1000" actId="14100"/>
          <ac:spMkLst>
            <pc:docMk/>
            <pc:sldMk cId="4035885967" sldId="314"/>
            <ac:spMk id="2" creationId="{134F0480-6EA4-E25B-E0F7-3116A271D107}"/>
          </ac:spMkLst>
        </pc:spChg>
        <pc:spChg chg="mod">
          <ac:chgData name="Hendrik Trypsteen" userId="fd82ea10-16b6-4d24-85fb-8b3a1eb78ece" providerId="ADAL" clId="{4BE0B944-2159-41A0-9730-2BE003D6E835}" dt="2026-05-06T06:46:19.806" v="930" actId="6549"/>
          <ac:spMkLst>
            <pc:docMk/>
            <pc:sldMk cId="4035885967" sldId="314"/>
            <ac:spMk id="5" creationId="{9DDB1BC1-35DA-DB16-5102-2B6BCF5CAFFC}"/>
          </ac:spMkLst>
        </pc:spChg>
        <pc:spChg chg="add mod">
          <ac:chgData name="Hendrik Trypsteen" userId="fd82ea10-16b6-4d24-85fb-8b3a1eb78ece" providerId="ADAL" clId="{4BE0B944-2159-41A0-9730-2BE003D6E835}" dt="2026-05-06T06:47:49.567" v="975" actId="6549"/>
          <ac:spMkLst>
            <pc:docMk/>
            <pc:sldMk cId="4035885967" sldId="314"/>
            <ac:spMk id="9" creationId="{08F6BC68-536E-C671-BC06-B2326CFD7F2A}"/>
          </ac:spMkLst>
        </pc:spChg>
        <pc:picChg chg="add mod ord">
          <ac:chgData name="Hendrik Trypsteen" userId="fd82ea10-16b6-4d24-85fb-8b3a1eb78ece" providerId="ADAL" clId="{4BE0B944-2159-41A0-9730-2BE003D6E835}" dt="2026-05-06T06:48:31.905" v="998" actId="1076"/>
          <ac:picMkLst>
            <pc:docMk/>
            <pc:sldMk cId="4035885967" sldId="314"/>
            <ac:picMk id="6" creationId="{546DF3D7-D3A6-7F4D-D954-A173CBF12CC8}"/>
          </ac:picMkLst>
        </pc:picChg>
        <pc:picChg chg="add mod">
          <ac:chgData name="Hendrik Trypsteen" userId="fd82ea10-16b6-4d24-85fb-8b3a1eb78ece" providerId="ADAL" clId="{4BE0B944-2159-41A0-9730-2BE003D6E835}" dt="2026-05-06T06:47:56.806" v="976" actId="1076"/>
          <ac:picMkLst>
            <pc:docMk/>
            <pc:sldMk cId="4035885967" sldId="314"/>
            <ac:picMk id="8" creationId="{05EDB4A5-8D11-2850-4DEE-3D12755024F0}"/>
          </ac:picMkLst>
        </pc:picChg>
      </pc:sldChg>
      <pc:sldChg chg="modSp add mod">
        <pc:chgData name="Hendrik Trypsteen" userId="fd82ea10-16b6-4d24-85fb-8b3a1eb78ece" providerId="ADAL" clId="{4BE0B944-2159-41A0-9730-2BE003D6E835}" dt="2026-05-06T06:51:21.953" v="1064" actId="20577"/>
        <pc:sldMkLst>
          <pc:docMk/>
          <pc:sldMk cId="2416141588" sldId="315"/>
        </pc:sldMkLst>
        <pc:spChg chg="mod">
          <ac:chgData name="Hendrik Trypsteen" userId="fd82ea10-16b6-4d24-85fb-8b3a1eb78ece" providerId="ADAL" clId="{4BE0B944-2159-41A0-9730-2BE003D6E835}" dt="2026-05-06T06:51:21.953" v="1064" actId="20577"/>
          <ac:spMkLst>
            <pc:docMk/>
            <pc:sldMk cId="2416141588" sldId="315"/>
            <ac:spMk id="2" creationId="{9C37A069-C6EF-10B5-8504-E72263418F05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06T07:10:21.497" v="1228" actId="1076"/>
        <pc:sldMkLst>
          <pc:docMk/>
          <pc:sldMk cId="2843305354" sldId="316"/>
        </pc:sldMkLst>
        <pc:spChg chg="add mod ord">
          <ac:chgData name="Hendrik Trypsteen" userId="fd82ea10-16b6-4d24-85fb-8b3a1eb78ece" providerId="ADAL" clId="{4BE0B944-2159-41A0-9730-2BE003D6E835}" dt="2026-05-06T07:10:10.857" v="1226" actId="1076"/>
          <ac:spMkLst>
            <pc:docMk/>
            <pc:sldMk cId="2843305354" sldId="316"/>
            <ac:spMk id="3" creationId="{D9995BA7-EF7E-D3BA-5E0A-7A27C8EF26E6}"/>
          </ac:spMkLst>
        </pc:spChg>
        <pc:spChg chg="add del mod">
          <ac:chgData name="Hendrik Trypsteen" userId="fd82ea10-16b6-4d24-85fb-8b3a1eb78ece" providerId="ADAL" clId="{4BE0B944-2159-41A0-9730-2BE003D6E835}" dt="2026-05-06T07:10:21.497" v="1228" actId="1076"/>
          <ac:spMkLst>
            <pc:docMk/>
            <pc:sldMk cId="2843305354" sldId="316"/>
            <ac:spMk id="8" creationId="{5E574C36-5361-4AEA-A11E-FA4369AB47E1}"/>
          </ac:spMkLst>
        </pc:spChg>
        <pc:spChg chg="mod">
          <ac:chgData name="Hendrik Trypsteen" userId="fd82ea10-16b6-4d24-85fb-8b3a1eb78ece" providerId="ADAL" clId="{4BE0B944-2159-41A0-9730-2BE003D6E835}" dt="2026-05-06T07:10:17.336" v="1227" actId="1076"/>
          <ac:spMkLst>
            <pc:docMk/>
            <pc:sldMk cId="2843305354" sldId="316"/>
            <ac:spMk id="11" creationId="{9756EB82-A745-228B-BE43-74765171E535}"/>
          </ac:spMkLst>
        </pc:spChg>
        <pc:picChg chg="mod ord">
          <ac:chgData name="Hendrik Trypsteen" userId="fd82ea10-16b6-4d24-85fb-8b3a1eb78ece" providerId="ADAL" clId="{4BE0B944-2159-41A0-9730-2BE003D6E835}" dt="2026-05-06T07:10:02.993" v="1225" actId="14100"/>
          <ac:picMkLst>
            <pc:docMk/>
            <pc:sldMk cId="2843305354" sldId="316"/>
            <ac:picMk id="4" creationId="{CD03056E-BA55-A37B-588C-C668AC6F6418}"/>
          </ac:picMkLst>
        </pc:picChg>
        <pc:picChg chg="add mod">
          <ac:chgData name="Hendrik Trypsteen" userId="fd82ea10-16b6-4d24-85fb-8b3a1eb78ece" providerId="ADAL" clId="{4BE0B944-2159-41A0-9730-2BE003D6E835}" dt="2026-05-06T07:07:51.079" v="1159" actId="14100"/>
          <ac:picMkLst>
            <pc:docMk/>
            <pc:sldMk cId="2843305354" sldId="316"/>
            <ac:picMk id="5" creationId="{8DD56D82-EE77-5480-8996-619980C8009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25-05-26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0E01-6A43-F016-F84A-B3147A18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29C94B-74D8-C443-C907-453A3433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0FD309-47E0-729C-A833-B643D3593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04AAA-0A35-5CD0-FEE8-E97D81DD6D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3378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29BB-4BD3-9E1B-8C0F-164ABE94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EBB4A5-4F8E-75C7-0139-1D16B2157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CB2CEA-D515-1589-3D00-07A967583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4672E3-1A81-9ADD-413B-AB8926298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7556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56ED-0764-AB8D-E610-4D67941EF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07065C-1D24-2412-629A-889304A11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90D7D7-AFCB-A8AF-A4C4-2A03038AD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C9FD1D-93F1-8331-14B5-B43747D4E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02627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14709-E077-058B-3737-28986F9A3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D86412-2569-E0C4-3C31-0A16DE5FC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F9A9A1-D904-9D04-E5A7-B219C4DD2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DD59B6-0413-C773-22D6-B1BB1F550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7255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8AC78-D085-ECF4-8354-E6024E12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53A4CF-99D3-8F99-913C-0EEA6D995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426948-43F4-E06B-75C2-A32AAA14E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0EA12F-4689-C113-1410-A71C89E08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8843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F095-4677-9457-A880-01D6ED9A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B6D132-9AC3-7F35-C9B0-22D08797A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EAD995-9D55-8FD2-ACD3-0E682CF00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F0E0F2-242B-0557-AE79-A224272EA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92547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D0A9E-C0F0-3DD5-228D-0C691738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B40A24-95AD-9B05-81BB-621193731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3A145E-39FE-CF98-8F92-637141D41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48F664-E718-CDC8-28E5-794D1DCB6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0895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4522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B8E04-DFD4-F95C-867E-D932974E0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02F959-CF6C-061B-BF75-0231D47CC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25B34-3568-1427-C30B-17A731D19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DBB48F-973D-E996-682A-67A4D7C0C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1925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ABB-DA1B-D0E2-422E-4E204B68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05677D-7D91-2BF9-600F-2F1D1774D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4DDCF-C889-1A10-3894-33651ABF9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6C1DF-45C0-DCC2-7F02-CDCBE574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7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D894720-0E50-26FC-D970-9C0B2459D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76530"/>
            <a:ext cx="9144000" cy="61049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524000" y="376530"/>
            <a:ext cx="4117675" cy="1731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5400" b="1" dirty="0">
                <a:solidFill>
                  <a:schemeClr val="accent2">
                    <a:lumMod val="75000"/>
                  </a:schemeClr>
                </a:solidFill>
              </a:rPr>
              <a:t>Maastricht</a:t>
            </a:r>
            <a:b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midweek</a:t>
            </a:r>
            <a:r>
              <a:rPr lang="fr-BE" sz="3600" b="1" dirty="0">
                <a:solidFill>
                  <a:schemeClr val="accent2">
                    <a:lumMod val="75000"/>
                  </a:schemeClr>
                </a:solidFill>
              </a:rPr>
              <a:t> 5 </a:t>
            </a: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dagen</a:t>
            </a:r>
            <a:endParaRPr lang="fr-BE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8611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913757" y="5513714"/>
            <a:ext cx="103644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63" y="4624003"/>
            <a:ext cx="964007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https://www.google.com/maps/d/edit?mid=1F5-fkFT7sN1TOQFX4aNLhrVMfJUxdjA&amp;usp=sharing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B5A084-82DE-D418-8C59-932B32FFF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57" y="760241"/>
            <a:ext cx="10364485" cy="334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F969FD1-621A-4082-D2F5-50121FFD2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" r="-2" b="10178"/>
          <a:stretch>
            <a:fillRect/>
          </a:stretch>
        </p:blipFill>
        <p:spPr>
          <a:xfrm>
            <a:off x="950" y="0"/>
            <a:ext cx="7911474" cy="3587450"/>
          </a:xfrm>
          <a:custGeom>
            <a:avLst/>
            <a:gdLst/>
            <a:ahLst/>
            <a:cxnLst/>
            <a:rect l="l" t="t" r="r" b="b"/>
            <a:pathLst>
              <a:path w="7558541" h="3427413">
                <a:moveTo>
                  <a:pt x="0" y="0"/>
                </a:moveTo>
                <a:lnTo>
                  <a:pt x="7558541" y="0"/>
                </a:lnTo>
                <a:lnTo>
                  <a:pt x="7558541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20BD82-E06F-1812-654C-96301680F1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67" r="-2" b="1496"/>
          <a:stretch>
            <a:fillRect/>
          </a:stretch>
        </p:blipFill>
        <p:spPr>
          <a:xfrm>
            <a:off x="4986068" y="3587450"/>
            <a:ext cx="7205932" cy="3270549"/>
          </a:xfrm>
          <a:custGeom>
            <a:avLst/>
            <a:gdLst/>
            <a:ahLst/>
            <a:cxnLst/>
            <a:rect l="l" t="t" r="r" b="b"/>
            <a:pathLst>
              <a:path w="7558541" h="3430587">
                <a:moveTo>
                  <a:pt x="0" y="0"/>
                </a:moveTo>
                <a:lnTo>
                  <a:pt x="7558541" y="0"/>
                </a:lnTo>
                <a:lnTo>
                  <a:pt x="7558541" y="3430587"/>
                </a:lnTo>
                <a:lnTo>
                  <a:pt x="0" y="3430587"/>
                </a:lnTo>
                <a:close/>
              </a:path>
            </a:pathLst>
          </a:cu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460" y="2548593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1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3</a:t>
            </a:fld>
            <a:endParaRPr lang="en-US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666835-8F5E-6A74-32F3-F31BB956EC61}"/>
              </a:ext>
            </a:extLst>
          </p:cNvPr>
          <p:cNvSpPr txBox="1"/>
          <p:nvPr/>
        </p:nvSpPr>
        <p:spPr>
          <a:xfrm>
            <a:off x="8098227" y="1008895"/>
            <a:ext cx="3471416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Maastricht via </a:t>
            </a:r>
            <a:r>
              <a:rPr lang="fr-BE" sz="3200" b="1" dirty="0" err="1">
                <a:solidFill>
                  <a:schemeClr val="bg1"/>
                </a:solidFill>
              </a:rPr>
              <a:t>Luik-Guillemins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8E24270-1425-1F31-3FB0-1E8E1231A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120" y="463231"/>
            <a:ext cx="7614425" cy="53441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2289455" y="463231"/>
            <a:ext cx="6356510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894" y="463231"/>
            <a:ext cx="2164651" cy="1672684"/>
          </a:xfrm>
          <a:prstGeom prst="rect">
            <a:avLst/>
          </a:prstGeom>
        </p:spPr>
      </p:pic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97FF62E6-DFE5-6154-52E4-878F4F927B76}"/>
              </a:ext>
            </a:extLst>
          </p:cNvPr>
          <p:cNvSpPr txBox="1">
            <a:spLocks/>
          </p:cNvSpPr>
          <p:nvPr/>
        </p:nvSpPr>
        <p:spPr>
          <a:xfrm>
            <a:off x="7658100" y="5416888"/>
            <a:ext cx="1609725" cy="3781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Hotel </a:t>
            </a:r>
            <a:r>
              <a:rPr lang="en-US" sz="1800" b="1" dirty="0" err="1">
                <a:solidFill>
                  <a:schemeClr val="bg1"/>
                </a:solidFill>
              </a:rPr>
              <a:t>Kaboem</a:t>
            </a:r>
            <a:r>
              <a:rPr lang="en-US" sz="1800" b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E6D12D2-A6D3-98C0-9960-D8D201AF1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1: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9456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A49586-4D00-7045-D2B3-48649D06B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299" y="1316659"/>
            <a:ext cx="9317401" cy="466407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valkenburg</a:t>
            </a:r>
            <a:r>
              <a:rPr lang="fr-BE" sz="4800" b="1" u="sng" dirty="0">
                <a:solidFill>
                  <a:schemeClr val="bg1"/>
                </a:solidFill>
              </a:rPr>
              <a:t> a/d </a:t>
            </a:r>
            <a:r>
              <a:rPr lang="fr-BE" sz="4800" b="1" u="sng" dirty="0" err="1">
                <a:solidFill>
                  <a:schemeClr val="bg1"/>
                </a:solidFill>
              </a:rPr>
              <a:t>geul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0FE35C-99FE-4CBF-6BEB-9D8DCED65EB8}"/>
              </a:ext>
            </a:extLst>
          </p:cNvPr>
          <p:cNvSpPr txBox="1"/>
          <p:nvPr/>
        </p:nvSpPr>
        <p:spPr>
          <a:xfrm>
            <a:off x="8306008" y="4657293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Mergel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grotten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2621615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EA1C3-7A18-71C9-6498-7311D2BCC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245794-9986-E764-AF6E-E3FB6FC59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495392"/>
            <a:ext cx="8645332" cy="5867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7A32DE2-87BD-BB24-8E5E-32C9DDB5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valkenburg</a:t>
            </a:r>
            <a:r>
              <a:rPr lang="fr-BE" sz="4800" b="1" u="sng" dirty="0"/>
              <a:t> a/d </a:t>
            </a:r>
            <a:r>
              <a:rPr lang="fr-BE" sz="4800" b="1" u="sng" dirty="0" err="1"/>
              <a:t>geul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B5D91E9-DFF7-EF31-94A1-04141F45C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A21074-A9E6-6C77-BDAD-DCBF91D2C166}"/>
              </a:ext>
            </a:extLst>
          </p:cNvPr>
          <p:cNvSpPr txBox="1"/>
          <p:nvPr/>
        </p:nvSpPr>
        <p:spPr>
          <a:xfrm>
            <a:off x="1771365" y="5668844"/>
            <a:ext cx="21338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Tarrasje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5DBDD8-D60A-F283-3A1A-29B2C37E4095}"/>
              </a:ext>
            </a:extLst>
          </p:cNvPr>
          <p:cNvSpPr txBox="1"/>
          <p:nvPr/>
        </p:nvSpPr>
        <p:spPr>
          <a:xfrm>
            <a:off x="7735093" y="5668844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24340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92001-A6D5-078D-F940-C4ACC98A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8D21A64-DD61-536F-74E1-DE642E015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90" y="279698"/>
            <a:ext cx="8654617" cy="59687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9604B94-1B6E-874A-DE23-42EB449C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689" y="279698"/>
            <a:ext cx="865461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valkenburg</a:t>
            </a:r>
            <a:r>
              <a:rPr lang="fr-BE" sz="4800" b="1" u="sng" dirty="0"/>
              <a:t> a/d </a:t>
            </a:r>
            <a:r>
              <a:rPr lang="fr-BE" sz="4800" b="1" u="sng" dirty="0" err="1"/>
              <a:t>geul</a:t>
            </a:r>
            <a:r>
              <a:rPr lang="fr-BE" sz="4800" b="1" u="sng" dirty="0"/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3C4D401-5D5F-D35B-B568-10F306F16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07FB8B-EAC9-131A-F847-36CAE50EEF6F}"/>
              </a:ext>
            </a:extLst>
          </p:cNvPr>
          <p:cNvSpPr txBox="1"/>
          <p:nvPr/>
        </p:nvSpPr>
        <p:spPr>
          <a:xfrm>
            <a:off x="7553588" y="5848289"/>
            <a:ext cx="286971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Kabelbaan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Wandeling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2E2B0F-8363-F99F-1C4D-7D46079176FC}"/>
              </a:ext>
            </a:extLst>
          </p:cNvPr>
          <p:cNvSpPr txBox="1"/>
          <p:nvPr/>
        </p:nvSpPr>
        <p:spPr>
          <a:xfrm>
            <a:off x="1768688" y="1100965"/>
            <a:ext cx="295885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Wilhelminatoren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501700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FACB4-0156-C5CE-B052-5F94FBA3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6F21A81-028D-F456-8EDB-47B8B934B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F31D942-6C67-E407-2158-07550C366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7379006-BC79-AD10-E451-74AA30E91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ECC133-9C76-3FA3-B2AB-B912939DB84B}"/>
              </a:ext>
            </a:extLst>
          </p:cNvPr>
          <p:cNvSpPr txBox="1"/>
          <p:nvPr/>
        </p:nvSpPr>
        <p:spPr>
          <a:xfrm>
            <a:off x="8004083" y="5540513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Maastricht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48974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CCD6-5E1B-7977-7CB9-40BFE5F60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7DDAFF8-F938-0E9F-F430-0F1895268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610" y="529553"/>
            <a:ext cx="9036780" cy="5923853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8F6A1FD-230A-26A8-7080-02C2B17C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8F5306-E1BB-A9AC-056A-49EC27D8D115}"/>
              </a:ext>
            </a:extLst>
          </p:cNvPr>
          <p:cNvSpPr txBox="1"/>
          <p:nvPr/>
        </p:nvSpPr>
        <p:spPr>
          <a:xfrm>
            <a:off x="1577610" y="5514687"/>
            <a:ext cx="5568058" cy="9387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3: </a:t>
            </a:r>
            <a:r>
              <a:rPr lang="fr-BE" sz="4400" b="1" dirty="0" err="1">
                <a:solidFill>
                  <a:schemeClr val="bg1"/>
                </a:solidFill>
              </a:rPr>
              <a:t>Miljoenenlijn</a:t>
            </a:r>
            <a:br>
              <a:rPr lang="fr-BE" sz="4400" b="1" dirty="0">
                <a:solidFill>
                  <a:schemeClr val="bg1"/>
                </a:solidFill>
              </a:rPr>
            </a:br>
            <a:r>
              <a:rPr lang="fr-BE" sz="1100" b="1" dirty="0">
                <a:solidFill>
                  <a:schemeClr val="bg1"/>
                </a:solidFill>
              </a:rPr>
              <a:t>(www.miljoenenlijn.nl)</a:t>
            </a:r>
            <a:endParaRPr lang="fr-BE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48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37BB2-F22A-855F-7B2C-071CEAC7A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716038-CF7C-927B-B39B-569E9F038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610" y="404594"/>
            <a:ext cx="9036779" cy="6048812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5684131-A13F-9731-F6AB-6580AA3C1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B75E5A-258F-4875-702B-D23F6E1E2ACB}"/>
              </a:ext>
            </a:extLst>
          </p:cNvPr>
          <p:cNvSpPr txBox="1"/>
          <p:nvPr/>
        </p:nvSpPr>
        <p:spPr>
          <a:xfrm>
            <a:off x="1577610" y="5006856"/>
            <a:ext cx="5825139" cy="14465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3: </a:t>
            </a:r>
            <a:r>
              <a:rPr lang="fr-BE" sz="4400" b="1" dirty="0" err="1">
                <a:solidFill>
                  <a:schemeClr val="bg1"/>
                </a:solidFill>
              </a:rPr>
              <a:t>Hapje</a:t>
            </a:r>
            <a:r>
              <a:rPr lang="fr-BE" sz="4400" b="1" dirty="0">
                <a:solidFill>
                  <a:schemeClr val="bg1"/>
                </a:solidFill>
              </a:rPr>
              <a:t> &amp; </a:t>
            </a:r>
            <a:r>
              <a:rPr lang="fr-BE" sz="4400" b="1" dirty="0" err="1">
                <a:solidFill>
                  <a:schemeClr val="bg1"/>
                </a:solidFill>
              </a:rPr>
              <a:t>drankje</a:t>
            </a:r>
            <a:r>
              <a:rPr lang="fr-BE" sz="4400" b="1" dirty="0">
                <a:solidFill>
                  <a:schemeClr val="bg1"/>
                </a:solidFill>
              </a:rPr>
              <a:t> in station </a:t>
            </a:r>
            <a:r>
              <a:rPr lang="fr-BE" sz="4400" b="1" dirty="0" err="1">
                <a:solidFill>
                  <a:schemeClr val="bg1"/>
                </a:solidFill>
              </a:rPr>
              <a:t>Simpelveld</a:t>
            </a:r>
            <a:r>
              <a:rPr lang="fr-BE" sz="1100" b="1" dirty="0">
                <a:solidFill>
                  <a:schemeClr val="bg1"/>
                </a:solidFill>
              </a:rPr>
              <a:t> ()</a:t>
            </a:r>
            <a:endParaRPr lang="fr-BE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423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E716C-4DEB-87E6-4ED8-3BA30B0F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C9554FE-8BE6-888C-641E-16380F572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8566442-12F4-60F4-F95D-62271AF6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AADC244-AAAB-4A0A-DBDE-5CAC9CC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425FA8-7E84-7F68-0CF5-FF8A620B73B2}"/>
              </a:ext>
            </a:extLst>
          </p:cNvPr>
          <p:cNvSpPr txBox="1"/>
          <p:nvPr/>
        </p:nvSpPr>
        <p:spPr>
          <a:xfrm>
            <a:off x="8004083" y="5540513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Maastricht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57322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FC477-C594-D15A-5A18-EC93C5E4B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46DF3D7-D3A6-7F4D-D954-A173CBF12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531" y="308817"/>
            <a:ext cx="8184931" cy="59395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34F0480-6EA4-E25B-E0F7-3116A271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988" y="308817"/>
            <a:ext cx="3399473" cy="1243938"/>
          </a:xfrm>
        </p:spPr>
        <p:txBody>
          <a:bodyPr>
            <a:normAutofit fontScale="90000"/>
          </a:bodyPr>
          <a:lstStyle/>
          <a:p>
            <a:pPr algn="r"/>
            <a:r>
              <a:rPr lang="fr-BE" sz="4800" b="1" u="sng" dirty="0"/>
              <a:t>Maastricht</a:t>
            </a:r>
            <a:br>
              <a:rPr lang="fr-BE" sz="4800" b="1" u="sng" dirty="0"/>
            </a:br>
            <a:r>
              <a:rPr lang="fr-BE" sz="4800" b="1" u="sng" dirty="0"/>
              <a:t>DAG 4.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0CC3783-FA51-6FBA-8A64-0D9BB4F1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DB1BC1-35DA-DB16-5102-2B6BCF5CAFFC}"/>
              </a:ext>
            </a:extLst>
          </p:cNvPr>
          <p:cNvSpPr txBox="1"/>
          <p:nvPr/>
        </p:nvSpPr>
        <p:spPr>
          <a:xfrm>
            <a:off x="6096000" y="5663624"/>
            <a:ext cx="409246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Bootje</a:t>
            </a:r>
            <a:r>
              <a:rPr lang="fr-BE" sz="3200" b="1" dirty="0">
                <a:solidFill>
                  <a:schemeClr val="bg1"/>
                </a:solidFill>
              </a:rPr>
              <a:t> over de </a:t>
            </a:r>
            <a:r>
              <a:rPr lang="fr-BE" sz="3200" b="1" dirty="0" err="1">
                <a:solidFill>
                  <a:schemeClr val="bg1"/>
                </a:solidFill>
              </a:rPr>
              <a:t>maas</a:t>
            </a:r>
            <a:r>
              <a:rPr lang="fr-BE" sz="8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5EDB4A5-8D11-2850-4DEE-3D1275502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531" y="1386035"/>
            <a:ext cx="2286319" cy="267689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8F6BC68-536E-C671-BC06-B2326CFD7F2A}"/>
              </a:ext>
            </a:extLst>
          </p:cNvPr>
          <p:cNvSpPr txBox="1"/>
          <p:nvPr/>
        </p:nvSpPr>
        <p:spPr>
          <a:xfrm>
            <a:off x="2003531" y="308817"/>
            <a:ext cx="2286319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Wandeling</a:t>
            </a:r>
            <a:r>
              <a:rPr lang="fr-BE" sz="3200" b="1" dirty="0">
                <a:solidFill>
                  <a:schemeClr val="bg1"/>
                </a:solidFill>
              </a:rPr>
              <a:t> met </a:t>
            </a:r>
            <a:r>
              <a:rPr lang="fr-BE" sz="3200" b="1" dirty="0" err="1">
                <a:solidFill>
                  <a:schemeClr val="bg1"/>
                </a:solidFill>
              </a:rPr>
              <a:t>gids</a:t>
            </a:r>
            <a:r>
              <a:rPr lang="fr-BE" sz="8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4035885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57CA3-82F5-75B7-D252-514EE1B8E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340D1B-28F4-8A7A-757F-EF0111E77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404" y="638355"/>
            <a:ext cx="8394876" cy="569724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F79F1A-797C-4323-F70E-6981CAE2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404" y="498573"/>
            <a:ext cx="836762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4: Maastricht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B447E74-8C06-0295-DFD9-C397EAB9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19E084-CBBC-79E8-0E99-13FDB82685E6}"/>
              </a:ext>
            </a:extLst>
          </p:cNvPr>
          <p:cNvSpPr txBox="1"/>
          <p:nvPr/>
        </p:nvSpPr>
        <p:spPr>
          <a:xfrm>
            <a:off x="1699404" y="5651540"/>
            <a:ext cx="3996291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5D5833-9D8C-B48F-1C0D-EE5990F03EE1}"/>
              </a:ext>
            </a:extLst>
          </p:cNvPr>
          <p:cNvSpPr txBox="1"/>
          <p:nvPr/>
        </p:nvSpPr>
        <p:spPr>
          <a:xfrm>
            <a:off x="4839419" y="1250829"/>
            <a:ext cx="525486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&amp; Shopping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985756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2C872-1AF7-B8E6-E1A3-79DB7ED67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D64A1EF-1C94-B5B6-C6C4-625EC786C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37A069-C6EF-10B5-8504-E72263418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04E49E2-A008-2213-B12F-BFA0A5CA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202393-EE1D-C95F-D078-302E3F91BA19}"/>
              </a:ext>
            </a:extLst>
          </p:cNvPr>
          <p:cNvSpPr txBox="1"/>
          <p:nvPr/>
        </p:nvSpPr>
        <p:spPr>
          <a:xfrm>
            <a:off x="8004083" y="5540513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Maastricht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16141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14E-9CC4-318F-D466-E1E075B6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E574C36-5361-4AEA-A11E-FA4369AB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126" y="815195"/>
            <a:ext cx="2668438" cy="6211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via 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 err="1">
                <a:solidFill>
                  <a:schemeClr val="bg1"/>
                </a:solidFill>
              </a:rPr>
              <a:t>luik-guillemins</a:t>
            </a:r>
            <a:endParaRPr lang="en-US" sz="2700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756EB82-A745-228B-BE43-74765171E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6250" y="1960561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1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D945A-BC76-CB6F-CB96-41E3752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16</a:t>
            </a:fld>
            <a:endParaRPr lang="en-US" b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D56D82-EE77-5480-8996-619980C8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704" y="2872596"/>
            <a:ext cx="5481296" cy="39854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95BA7-EF7E-D3BA-5E0A-7A27C8EF26E6}"/>
              </a:ext>
            </a:extLst>
          </p:cNvPr>
          <p:cNvSpPr txBox="1"/>
          <p:nvPr/>
        </p:nvSpPr>
        <p:spPr>
          <a:xfrm>
            <a:off x="474130" y="4326689"/>
            <a:ext cx="5762445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5: 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03056E-BA55-A37B-588C-C668AC6F64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67" r="-2" b="1496"/>
          <a:stretch>
            <a:fillRect/>
          </a:stretch>
        </p:blipFill>
        <p:spPr>
          <a:xfrm>
            <a:off x="0" y="0"/>
            <a:ext cx="7729268" cy="3508075"/>
          </a:xfrm>
          <a:custGeom>
            <a:avLst/>
            <a:gdLst/>
            <a:ahLst/>
            <a:cxnLst/>
            <a:rect l="l" t="t" r="r" b="b"/>
            <a:pathLst>
              <a:path w="7558541" h="3430587">
                <a:moveTo>
                  <a:pt x="0" y="0"/>
                </a:moveTo>
                <a:lnTo>
                  <a:pt x="7558541" y="0"/>
                </a:lnTo>
                <a:lnTo>
                  <a:pt x="7558541" y="3430587"/>
                </a:lnTo>
                <a:lnTo>
                  <a:pt x="0" y="343058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4330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27</TotalTime>
  <Words>257</Words>
  <Application>Microsoft Office PowerPoint</Application>
  <PresentationFormat>Grand écran</PresentationFormat>
  <Paragraphs>64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Présentation PowerPoint</vt:lpstr>
      <vt:lpstr>Présentation PowerPoint</vt:lpstr>
      <vt:lpstr>Dag 1: Afsluiter van de dag, eten ‘over de brug’.</vt:lpstr>
      <vt:lpstr>Dag 2: valkenburg a/d geul</vt:lpstr>
      <vt:lpstr>Dag 2: valkenburg a/d geul</vt:lpstr>
      <vt:lpstr>Dag 2: valkenburg a/d geul.</vt:lpstr>
      <vt:lpstr>Dag 2: Afsluiter van de dag, eten ‘over de brug’.</vt:lpstr>
      <vt:lpstr>Présentation PowerPoint</vt:lpstr>
      <vt:lpstr>Présentation PowerPoint</vt:lpstr>
      <vt:lpstr>Dag 3: Afsluiter van de dag, eten ‘over de brug’.</vt:lpstr>
      <vt:lpstr>Maastricht DAG 4.</vt:lpstr>
      <vt:lpstr>Dag 4: Maastricht centrum</vt:lpstr>
      <vt:lpstr>Dag 4: Afsluiter van de dag, eten ‘over de brug’.</vt:lpstr>
      <vt:lpstr>via  luik-guillemins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172</cp:revision>
  <cp:lastPrinted>2025-03-09T09:09:45Z</cp:lastPrinted>
  <dcterms:created xsi:type="dcterms:W3CDTF">2025-02-25T06:24:37Z</dcterms:created>
  <dcterms:modified xsi:type="dcterms:W3CDTF">2026-05-25T15:53:16Z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