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4"/>
  </p:sldMasterIdLst>
  <p:notesMasterIdLst>
    <p:notesMasterId r:id="rId44"/>
  </p:notesMasterIdLst>
  <p:sldIdLst>
    <p:sldId id="317" r:id="rId5"/>
    <p:sldId id="302" r:id="rId6"/>
    <p:sldId id="318" r:id="rId7"/>
    <p:sldId id="258" r:id="rId8"/>
    <p:sldId id="280" r:id="rId9"/>
    <p:sldId id="319" r:id="rId10"/>
    <p:sldId id="309" r:id="rId11"/>
    <p:sldId id="322" r:id="rId12"/>
    <p:sldId id="320" r:id="rId13"/>
    <p:sldId id="323" r:id="rId14"/>
    <p:sldId id="316" r:id="rId15"/>
    <p:sldId id="314" r:id="rId16"/>
    <p:sldId id="325" r:id="rId17"/>
    <p:sldId id="324" r:id="rId18"/>
    <p:sldId id="326" r:id="rId19"/>
    <p:sldId id="346" r:id="rId20"/>
    <p:sldId id="328" r:id="rId21"/>
    <p:sldId id="329" r:id="rId22"/>
    <p:sldId id="330" r:id="rId23"/>
    <p:sldId id="331" r:id="rId24"/>
    <p:sldId id="333" r:id="rId25"/>
    <p:sldId id="332" r:id="rId26"/>
    <p:sldId id="327" r:id="rId27"/>
    <p:sldId id="335" r:id="rId28"/>
    <p:sldId id="336" r:id="rId29"/>
    <p:sldId id="337" r:id="rId30"/>
    <p:sldId id="340" r:id="rId31"/>
    <p:sldId id="338" r:id="rId32"/>
    <p:sldId id="339" r:id="rId33"/>
    <p:sldId id="304" r:id="rId34"/>
    <p:sldId id="343" r:id="rId35"/>
    <p:sldId id="334" r:id="rId36"/>
    <p:sldId id="349" r:id="rId37"/>
    <p:sldId id="348" r:id="rId38"/>
    <p:sldId id="345" r:id="rId39"/>
    <p:sldId id="347" r:id="rId40"/>
    <p:sldId id="344" r:id="rId41"/>
    <p:sldId id="341" r:id="rId42"/>
    <p:sldId id="308" r:id="rId43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8948A1-C8DD-5BC4-ACEC-E11DE44D5EDD}" name="hendrik Trypsteen" initials="hT" userId="45b5387b12043cd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7CC73-2CE7-4E9A-AF9C-AAF025DFC3F4}" v="55" dt="2026-06-23T09:41:34.811"/>
    <p1510:client id="{5C90142D-D2D5-4287-AFBF-D715527550DD}" v="4" dt="2026-06-23T12:39:22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rik Trypsteen" userId="fd82ea10-16b6-4d24-85fb-8b3a1eb78ece" providerId="ADAL" clId="{4BE0B944-2159-41A0-9730-2BE003D6E835}"/>
    <pc:docChg chg="undo custSel addSld delSld modSld sldOrd">
      <pc:chgData name="Hendrik Trypsteen" userId="fd82ea10-16b6-4d24-85fb-8b3a1eb78ece" providerId="ADAL" clId="{4BE0B944-2159-41A0-9730-2BE003D6E835}" dt="2026-06-23T12:39:55.985" v="2044" actId="1076"/>
      <pc:docMkLst>
        <pc:docMk/>
      </pc:docMkLst>
      <pc:sldChg chg="del">
        <pc:chgData name="Hendrik Trypsteen" userId="fd82ea10-16b6-4d24-85fb-8b3a1eb78ece" providerId="ADAL" clId="{4BE0B944-2159-41A0-9730-2BE003D6E835}" dt="2026-06-23T06:29:00.419" v="30" actId="47"/>
        <pc:sldMkLst>
          <pc:docMk/>
          <pc:sldMk cId="986118244" sldId="256"/>
        </pc:sldMkLst>
      </pc:sldChg>
      <pc:sldChg chg="addSp delSp modSp mod">
        <pc:chgData name="Hendrik Trypsteen" userId="fd82ea10-16b6-4d24-85fb-8b3a1eb78ece" providerId="ADAL" clId="{4BE0B944-2159-41A0-9730-2BE003D6E835}" dt="2026-06-23T06:38:36.472" v="130" actId="1076"/>
        <pc:sldMkLst>
          <pc:docMk/>
          <pc:sldMk cId="3166471079" sldId="258"/>
        </pc:sldMkLst>
        <pc:spChg chg="mod">
          <ac:chgData name="Hendrik Trypsteen" userId="fd82ea10-16b6-4d24-85fb-8b3a1eb78ece" providerId="ADAL" clId="{4BE0B944-2159-41A0-9730-2BE003D6E835}" dt="2026-06-23T06:37:03.909" v="121" actId="20577"/>
          <ac:spMkLst>
            <pc:docMk/>
            <pc:sldMk cId="3166471079" sldId="258"/>
            <ac:spMk id="8" creationId="{C3950E69-3772-9882-65D6-255372A462CF}"/>
          </ac:spMkLst>
        </pc:spChg>
        <pc:spChg chg="add mod">
          <ac:chgData name="Hendrik Trypsteen" userId="fd82ea10-16b6-4d24-85fb-8b3a1eb78ece" providerId="ADAL" clId="{4BE0B944-2159-41A0-9730-2BE003D6E835}" dt="2026-06-23T06:38:29.510" v="128"/>
          <ac:spMkLst>
            <pc:docMk/>
            <pc:sldMk cId="3166471079" sldId="258"/>
            <ac:spMk id="11" creationId="{FCBDA854-8696-2F4E-C95C-542DB5AA4F5A}"/>
          </ac:spMkLst>
        </pc:spChg>
        <pc:picChg chg="add del mod">
          <ac:chgData name="Hendrik Trypsteen" userId="fd82ea10-16b6-4d24-85fb-8b3a1eb78ece" providerId="ADAL" clId="{4BE0B944-2159-41A0-9730-2BE003D6E835}" dt="2026-06-23T06:38:10.710" v="125" actId="478"/>
          <ac:picMkLst>
            <pc:docMk/>
            <pc:sldMk cId="3166471079" sldId="258"/>
            <ac:picMk id="3" creationId="{E6C4A570-9B1B-A75D-2F61-A5866A9C5D3A}"/>
          </ac:picMkLst>
        </pc:picChg>
        <pc:picChg chg="del">
          <ac:chgData name="Hendrik Trypsteen" userId="fd82ea10-16b6-4d24-85fb-8b3a1eb78ece" providerId="ADAL" clId="{4BE0B944-2159-41A0-9730-2BE003D6E835}" dt="2026-06-23T06:36:47.638" v="101" actId="478"/>
          <ac:picMkLst>
            <pc:docMk/>
            <pc:sldMk cId="3166471079" sldId="258"/>
            <ac:picMk id="4" creationId="{43154B06-0CDF-7888-DC1C-DCB902EEC423}"/>
          </ac:picMkLst>
        </pc:picChg>
        <pc:picChg chg="del">
          <ac:chgData name="Hendrik Trypsteen" userId="fd82ea10-16b6-4d24-85fb-8b3a1eb78ece" providerId="ADAL" clId="{4BE0B944-2159-41A0-9730-2BE003D6E835}" dt="2026-06-23T06:36:49.710" v="103" actId="478"/>
          <ac:picMkLst>
            <pc:docMk/>
            <pc:sldMk cId="3166471079" sldId="258"/>
            <ac:picMk id="6" creationId="{F82CACFE-32A9-E3F2-5911-94EDCD3F7332}"/>
          </ac:picMkLst>
        </pc:picChg>
        <pc:picChg chg="add del mod">
          <ac:chgData name="Hendrik Trypsteen" userId="fd82ea10-16b6-4d24-85fb-8b3a1eb78ece" providerId="ADAL" clId="{4BE0B944-2159-41A0-9730-2BE003D6E835}" dt="2026-06-23T06:38:36.472" v="130" actId="1076"/>
          <ac:picMkLst>
            <pc:docMk/>
            <pc:sldMk cId="3166471079" sldId="258"/>
            <ac:picMk id="9" creationId="{DB1584F5-6440-0253-A085-2F77FE246CAE}"/>
          </ac:picMkLst>
        </pc:picChg>
        <pc:picChg chg="del">
          <ac:chgData name="Hendrik Trypsteen" userId="fd82ea10-16b6-4d24-85fb-8b3a1eb78ece" providerId="ADAL" clId="{4BE0B944-2159-41A0-9730-2BE003D6E835}" dt="2026-06-23T06:36:46.111" v="100" actId="478"/>
          <ac:picMkLst>
            <pc:docMk/>
            <pc:sldMk cId="3166471079" sldId="258"/>
            <ac:picMk id="10" creationId="{CF886F23-C8F1-271F-6591-762A14A2D056}"/>
          </ac:picMkLst>
        </pc:picChg>
      </pc:sldChg>
      <pc:sldChg chg="add del">
        <pc:chgData name="Hendrik Trypsteen" userId="fd82ea10-16b6-4d24-85fb-8b3a1eb78ece" providerId="ADAL" clId="{4BE0B944-2159-41A0-9730-2BE003D6E835}" dt="2026-06-23T06:44:22.801" v="167" actId="47"/>
        <pc:sldMkLst>
          <pc:docMk/>
          <pc:sldMk cId="2394563332" sldId="279"/>
        </pc:sldMkLst>
      </pc:sldChg>
      <pc:sldChg chg="addSp delSp modSp add mod">
        <pc:chgData name="Hendrik Trypsteen" userId="fd82ea10-16b6-4d24-85fb-8b3a1eb78ece" providerId="ADAL" clId="{4BE0B944-2159-41A0-9730-2BE003D6E835}" dt="2026-06-23T06:44:12.362" v="166" actId="1076"/>
        <pc:sldMkLst>
          <pc:docMk/>
          <pc:sldMk cId="2424649740" sldId="280"/>
        </pc:sldMkLst>
        <pc:spChg chg="mod">
          <ac:chgData name="Hendrik Trypsteen" userId="fd82ea10-16b6-4d24-85fb-8b3a1eb78ece" providerId="ADAL" clId="{4BE0B944-2159-41A0-9730-2BE003D6E835}" dt="2026-06-23T06:44:02.953" v="165" actId="207"/>
          <ac:spMkLst>
            <pc:docMk/>
            <pc:sldMk cId="2424649740" sldId="280"/>
            <ac:spMk id="2" creationId="{417EE624-7903-D3F2-0A33-A68AA8ACA86F}"/>
          </ac:spMkLst>
        </pc:spChg>
        <pc:spChg chg="mod">
          <ac:chgData name="Hendrik Trypsteen" userId="fd82ea10-16b6-4d24-85fb-8b3a1eb78ece" providerId="ADAL" clId="{4BE0B944-2159-41A0-9730-2BE003D6E835}" dt="2026-06-23T06:44:12.362" v="166" actId="1076"/>
          <ac:spMkLst>
            <pc:docMk/>
            <pc:sldMk cId="2424649740" sldId="280"/>
            <ac:spMk id="5" creationId="{00D11014-C1E9-9E6F-32B8-0FE99A3D1412}"/>
          </ac:spMkLst>
        </pc:spChg>
        <pc:picChg chg="add mod ord">
          <ac:chgData name="Hendrik Trypsteen" userId="fd82ea10-16b6-4d24-85fb-8b3a1eb78ece" providerId="ADAL" clId="{4BE0B944-2159-41A0-9730-2BE003D6E835}" dt="2026-06-23T06:43:46.042" v="161" actId="1076"/>
          <ac:picMkLst>
            <pc:docMk/>
            <pc:sldMk cId="2424649740" sldId="280"/>
            <ac:picMk id="6" creationId="{CA40E9B6-8ED2-AE78-581E-C1EA9F2A84BA}"/>
          </ac:picMkLst>
        </pc:picChg>
        <pc:picChg chg="del">
          <ac:chgData name="Hendrik Trypsteen" userId="fd82ea10-16b6-4d24-85fb-8b3a1eb78ece" providerId="ADAL" clId="{4BE0B944-2159-41A0-9730-2BE003D6E835}" dt="2026-06-23T06:43:32.396" v="157" actId="478"/>
          <ac:picMkLst>
            <pc:docMk/>
            <pc:sldMk cId="2424649740" sldId="280"/>
            <ac:picMk id="7" creationId="{DC9AFF7D-4B08-9F68-5163-C6593CC09AA1}"/>
          </ac:picMkLst>
        </pc:picChg>
      </pc:sldChg>
      <pc:sldChg chg="modSp add del mod">
        <pc:chgData name="Hendrik Trypsteen" userId="fd82ea10-16b6-4d24-85fb-8b3a1eb78ece" providerId="ADAL" clId="{4BE0B944-2159-41A0-9730-2BE003D6E835}" dt="2026-06-23T08:09:17.456" v="1678" actId="47"/>
        <pc:sldMkLst>
          <pc:docMk/>
          <pc:sldMk cId="1043127483" sldId="297"/>
        </pc:sldMkLst>
        <pc:spChg chg="mod">
          <ac:chgData name="Hendrik Trypsteen" userId="fd82ea10-16b6-4d24-85fb-8b3a1eb78ece" providerId="ADAL" clId="{4BE0B944-2159-41A0-9730-2BE003D6E835}" dt="2026-06-23T07:50:48.515" v="1191" actId="6549"/>
          <ac:spMkLst>
            <pc:docMk/>
            <pc:sldMk cId="1043127483" sldId="297"/>
            <ac:spMk id="2" creationId="{B4C2EF8D-E003-D9F1-567A-3AF9F62F2CE7}"/>
          </ac:spMkLst>
        </pc:spChg>
        <pc:spChg chg="mod">
          <ac:chgData name="Hendrik Trypsteen" userId="fd82ea10-16b6-4d24-85fb-8b3a1eb78ece" providerId="ADAL" clId="{4BE0B944-2159-41A0-9730-2BE003D6E835}" dt="2026-06-23T07:51:10.221" v="1195" actId="6549"/>
          <ac:spMkLst>
            <pc:docMk/>
            <pc:sldMk cId="1043127483" sldId="297"/>
            <ac:spMk id="8" creationId="{DA1605E6-4A18-E210-2562-A1A687C47A4B}"/>
          </ac:spMkLst>
        </pc:spChg>
      </pc:sldChg>
      <pc:sldChg chg="del">
        <pc:chgData name="Hendrik Trypsteen" userId="fd82ea10-16b6-4d24-85fb-8b3a1eb78ece" providerId="ADAL" clId="{4BE0B944-2159-41A0-9730-2BE003D6E835}" dt="2026-06-23T07:50:34.254" v="1167" actId="47"/>
        <pc:sldMkLst>
          <pc:docMk/>
          <pc:sldMk cId="140748877" sldId="299"/>
        </pc:sldMkLst>
      </pc:sldChg>
      <pc:sldChg chg="add">
        <pc:chgData name="Hendrik Trypsteen" userId="fd82ea10-16b6-4d24-85fb-8b3a1eb78ece" providerId="ADAL" clId="{4BE0B944-2159-41A0-9730-2BE003D6E835}" dt="2026-06-23T06:29:14.783" v="32"/>
        <pc:sldMkLst>
          <pc:docMk/>
          <pc:sldMk cId="1484244619" sldId="302"/>
        </pc:sldMkLst>
      </pc:sldChg>
      <pc:sldChg chg="modSp mod">
        <pc:chgData name="Hendrik Trypsteen" userId="fd82ea10-16b6-4d24-85fb-8b3a1eb78ece" providerId="ADAL" clId="{4BE0B944-2159-41A0-9730-2BE003D6E835}" dt="2026-06-23T09:23:23.275" v="1790" actId="6549"/>
        <pc:sldMkLst>
          <pc:docMk/>
          <pc:sldMk cId="3812613514" sldId="304"/>
        </pc:sldMkLst>
        <pc:spChg chg="mod">
          <ac:chgData name="Hendrik Trypsteen" userId="fd82ea10-16b6-4d24-85fb-8b3a1eb78ece" providerId="ADAL" clId="{4BE0B944-2159-41A0-9730-2BE003D6E835}" dt="2026-06-23T09:23:23.275" v="1790" actId="6549"/>
          <ac:spMkLst>
            <pc:docMk/>
            <pc:sldMk cId="3812613514" sldId="304"/>
            <ac:spMk id="2" creationId="{450D8673-9A83-EAFE-AD71-A9E49D8F33FE}"/>
          </ac:spMkLst>
        </pc:spChg>
      </pc:sldChg>
      <pc:sldChg chg="addSp delSp modSp mod">
        <pc:chgData name="Hendrik Trypsteen" userId="fd82ea10-16b6-4d24-85fb-8b3a1eb78ece" providerId="ADAL" clId="{4BE0B944-2159-41A0-9730-2BE003D6E835}" dt="2026-06-23T12:03:05.140" v="1896" actId="6549"/>
        <pc:sldMkLst>
          <pc:docMk/>
          <pc:sldMk cId="326889302" sldId="308"/>
        </pc:sldMkLst>
        <pc:spChg chg="add mod">
          <ac:chgData name="Hendrik Trypsteen" userId="fd82ea10-16b6-4d24-85fb-8b3a1eb78ece" providerId="ADAL" clId="{4BE0B944-2159-41A0-9730-2BE003D6E835}" dt="2026-06-23T08:13:11.857" v="1680" actId="1076"/>
          <ac:spMkLst>
            <pc:docMk/>
            <pc:sldMk cId="326889302" sldId="308"/>
            <ac:spMk id="2" creationId="{90FFD20A-3E4C-A89B-38CC-C11530886330}"/>
          </ac:spMkLst>
        </pc:spChg>
        <pc:spChg chg="add mod">
          <ac:chgData name="Hendrik Trypsteen" userId="fd82ea10-16b6-4d24-85fb-8b3a1eb78ece" providerId="ADAL" clId="{4BE0B944-2159-41A0-9730-2BE003D6E835}" dt="2026-06-23T08:13:18.924" v="1683" actId="6549"/>
          <ac:spMkLst>
            <pc:docMk/>
            <pc:sldMk cId="326889302" sldId="308"/>
            <ac:spMk id="3" creationId="{8E3B7AB7-A8A2-C854-9EC8-5EE9396497E8}"/>
          </ac:spMkLst>
        </pc:spChg>
        <pc:spChg chg="mod">
          <ac:chgData name="Hendrik Trypsteen" userId="fd82ea10-16b6-4d24-85fb-8b3a1eb78ece" providerId="ADAL" clId="{4BE0B944-2159-41A0-9730-2BE003D6E835}" dt="2026-06-23T12:03:05.140" v="1896" actId="6549"/>
          <ac:spMkLst>
            <pc:docMk/>
            <pc:sldMk cId="326889302" sldId="308"/>
            <ac:spMk id="8" creationId="{AD95E9E1-1948-1819-0D49-BCBF8018B2B0}"/>
          </ac:spMkLst>
        </pc:spChg>
        <pc:picChg chg="del">
          <ac:chgData name="Hendrik Trypsteen" userId="fd82ea10-16b6-4d24-85fb-8b3a1eb78ece" providerId="ADAL" clId="{4BE0B944-2159-41A0-9730-2BE003D6E835}" dt="2026-06-23T07:50:16.534" v="1146" actId="478"/>
          <ac:picMkLst>
            <pc:docMk/>
            <pc:sldMk cId="326889302" sldId="308"/>
            <ac:picMk id="4" creationId="{8F63040D-2BF2-CFA9-487B-919CE2E07118}"/>
          </ac:picMkLst>
        </pc:picChg>
        <pc:picChg chg="del">
          <ac:chgData name="Hendrik Trypsteen" userId="fd82ea10-16b6-4d24-85fb-8b3a1eb78ece" providerId="ADAL" clId="{4BE0B944-2159-41A0-9730-2BE003D6E835}" dt="2026-06-23T07:50:17.517" v="1147" actId="478"/>
          <ac:picMkLst>
            <pc:docMk/>
            <pc:sldMk cId="326889302" sldId="308"/>
            <ac:picMk id="6" creationId="{77D8BFF8-FCB4-226A-D512-2B79E7856207}"/>
          </ac:picMkLst>
        </pc:picChg>
        <pc:picChg chg="mod">
          <ac:chgData name="Hendrik Trypsteen" userId="fd82ea10-16b6-4d24-85fb-8b3a1eb78ece" providerId="ADAL" clId="{4BE0B944-2159-41A0-9730-2BE003D6E835}" dt="2026-06-23T08:13:11.857" v="1680" actId="1076"/>
          <ac:picMkLst>
            <pc:docMk/>
            <pc:sldMk cId="326889302" sldId="308"/>
            <ac:picMk id="10" creationId="{C93035E7-E6A2-3DD6-DE9E-EC3C6CFF14B3}"/>
          </ac:picMkLst>
        </pc:picChg>
      </pc:sldChg>
      <pc:sldChg chg="addSp delSp modSp mod ord">
        <pc:chgData name="Hendrik Trypsteen" userId="fd82ea10-16b6-4d24-85fb-8b3a1eb78ece" providerId="ADAL" clId="{4BE0B944-2159-41A0-9730-2BE003D6E835}" dt="2026-06-23T09:17:50.526" v="1731" actId="1076"/>
        <pc:sldMkLst>
          <pc:docMk/>
          <pc:sldMk cId="1266914351" sldId="309"/>
        </pc:sldMkLst>
        <pc:spChg chg="mod">
          <ac:chgData name="Hendrik Trypsteen" userId="fd82ea10-16b6-4d24-85fb-8b3a1eb78ece" providerId="ADAL" clId="{4BE0B944-2159-41A0-9730-2BE003D6E835}" dt="2026-06-23T09:17:50.526" v="1731" actId="1076"/>
          <ac:spMkLst>
            <pc:docMk/>
            <pc:sldMk cId="1266914351" sldId="309"/>
            <ac:spMk id="8" creationId="{41CB7705-B449-A1C5-4CBA-2C3C3EDD9FD4}"/>
          </ac:spMkLst>
        </pc:spChg>
        <pc:spChg chg="add mod">
          <ac:chgData name="Hendrik Trypsteen" userId="fd82ea10-16b6-4d24-85fb-8b3a1eb78ece" providerId="ADAL" clId="{4BE0B944-2159-41A0-9730-2BE003D6E835}" dt="2026-06-23T09:17:50.526" v="1731" actId="1076"/>
          <ac:spMkLst>
            <pc:docMk/>
            <pc:sldMk cId="1266914351" sldId="309"/>
            <ac:spMk id="9" creationId="{03964720-7D61-8DA3-2BF4-7486156C1097}"/>
          </ac:spMkLst>
        </pc:spChg>
        <pc:spChg chg="add mod">
          <ac:chgData name="Hendrik Trypsteen" userId="fd82ea10-16b6-4d24-85fb-8b3a1eb78ece" providerId="ADAL" clId="{4BE0B944-2159-41A0-9730-2BE003D6E835}" dt="2026-06-23T09:17:50.526" v="1731" actId="1076"/>
          <ac:spMkLst>
            <pc:docMk/>
            <pc:sldMk cId="1266914351" sldId="309"/>
            <ac:spMk id="10" creationId="{A7F80F88-9A0A-046A-6E7A-0E54CFB78E36}"/>
          </ac:spMkLst>
        </pc:spChg>
        <pc:picChg chg="del">
          <ac:chgData name="Hendrik Trypsteen" userId="fd82ea10-16b6-4d24-85fb-8b3a1eb78ece" providerId="ADAL" clId="{4BE0B944-2159-41A0-9730-2BE003D6E835}" dt="2026-06-23T06:47:06.203" v="250" actId="478"/>
          <ac:picMkLst>
            <pc:docMk/>
            <pc:sldMk cId="1266914351" sldId="309"/>
            <ac:picMk id="3" creationId="{036CC5B3-BDB9-15D7-EDA4-DEEBC980B0BC}"/>
          </ac:picMkLst>
        </pc:picChg>
        <pc:picChg chg="add mod">
          <ac:chgData name="Hendrik Trypsteen" userId="fd82ea10-16b6-4d24-85fb-8b3a1eb78ece" providerId="ADAL" clId="{4BE0B944-2159-41A0-9730-2BE003D6E835}" dt="2026-06-23T09:17:50.526" v="1731" actId="1076"/>
          <ac:picMkLst>
            <pc:docMk/>
            <pc:sldMk cId="1266914351" sldId="309"/>
            <ac:picMk id="4" creationId="{8C3961C7-B10E-4BE8-2FC3-11E513DD569B}"/>
          </ac:picMkLst>
        </pc:picChg>
        <pc:picChg chg="add mod">
          <ac:chgData name="Hendrik Trypsteen" userId="fd82ea10-16b6-4d24-85fb-8b3a1eb78ece" providerId="ADAL" clId="{4BE0B944-2159-41A0-9730-2BE003D6E835}" dt="2026-06-23T09:17:50.526" v="1731" actId="1076"/>
          <ac:picMkLst>
            <pc:docMk/>
            <pc:sldMk cId="1266914351" sldId="309"/>
            <ac:picMk id="6" creationId="{EF4C6C3E-6BCD-9724-BC74-6EECD0DB2942}"/>
          </ac:picMkLst>
        </pc:picChg>
      </pc:sldChg>
      <pc:sldChg chg="del">
        <pc:chgData name="Hendrik Trypsteen" userId="fd82ea10-16b6-4d24-85fb-8b3a1eb78ece" providerId="ADAL" clId="{4BE0B944-2159-41A0-9730-2BE003D6E835}" dt="2026-06-23T07:50:08.441" v="1145" actId="47"/>
        <pc:sldMkLst>
          <pc:docMk/>
          <pc:sldMk cId="2875714051" sldId="310"/>
        </pc:sldMkLst>
      </pc:sldChg>
      <pc:sldChg chg="del">
        <pc:chgData name="Hendrik Trypsteen" userId="fd82ea10-16b6-4d24-85fb-8b3a1eb78ece" providerId="ADAL" clId="{4BE0B944-2159-41A0-9730-2BE003D6E835}" dt="2026-06-23T07:50:08.441" v="1145" actId="47"/>
        <pc:sldMkLst>
          <pc:docMk/>
          <pc:sldMk cId="502102539" sldId="311"/>
        </pc:sldMkLst>
      </pc:sldChg>
      <pc:sldChg chg="add del">
        <pc:chgData name="Hendrik Trypsteen" userId="fd82ea10-16b6-4d24-85fb-8b3a1eb78ece" providerId="ADAL" clId="{4BE0B944-2159-41A0-9730-2BE003D6E835}" dt="2026-06-23T06:59:31.899" v="425" actId="47"/>
        <pc:sldMkLst>
          <pc:docMk/>
          <pc:sldMk cId="1335998733" sldId="313"/>
        </pc:sldMkLst>
      </pc:sldChg>
      <pc:sldChg chg="addSp delSp modSp add mod">
        <pc:chgData name="Hendrik Trypsteen" userId="fd82ea10-16b6-4d24-85fb-8b3a1eb78ece" providerId="ADAL" clId="{4BE0B944-2159-41A0-9730-2BE003D6E835}" dt="2026-06-23T07:03:54.545" v="543" actId="14100"/>
        <pc:sldMkLst>
          <pc:docMk/>
          <pc:sldMk cId="287204052" sldId="314"/>
        </pc:sldMkLst>
        <pc:spChg chg="mod">
          <ac:chgData name="Hendrik Trypsteen" userId="fd82ea10-16b6-4d24-85fb-8b3a1eb78ece" providerId="ADAL" clId="{4BE0B944-2159-41A0-9730-2BE003D6E835}" dt="2026-06-23T07:03:54.545" v="543" actId="14100"/>
          <ac:spMkLst>
            <pc:docMk/>
            <pc:sldMk cId="287204052" sldId="314"/>
            <ac:spMk id="2" creationId="{89134412-3DA4-8CD6-B869-6BA92092DDED}"/>
          </ac:spMkLst>
        </pc:spChg>
        <pc:spChg chg="del">
          <ac:chgData name="Hendrik Trypsteen" userId="fd82ea10-16b6-4d24-85fb-8b3a1eb78ece" providerId="ADAL" clId="{4BE0B944-2159-41A0-9730-2BE003D6E835}" dt="2026-06-23T07:03:36.235" v="537" actId="478"/>
          <ac:spMkLst>
            <pc:docMk/>
            <pc:sldMk cId="287204052" sldId="314"/>
            <ac:spMk id="5" creationId="{4441885B-161F-48C1-E840-B564C4FADBAF}"/>
          </ac:spMkLst>
        </pc:spChg>
        <pc:spChg chg="del mod">
          <ac:chgData name="Hendrik Trypsteen" userId="fd82ea10-16b6-4d24-85fb-8b3a1eb78ece" providerId="ADAL" clId="{4BE0B944-2159-41A0-9730-2BE003D6E835}" dt="2026-06-23T07:03:34.755" v="536" actId="478"/>
          <ac:spMkLst>
            <pc:docMk/>
            <pc:sldMk cId="287204052" sldId="314"/>
            <ac:spMk id="13" creationId="{95F1A51C-5AA0-DB5F-F284-4EAC70A96E05}"/>
          </ac:spMkLst>
        </pc:spChg>
        <pc:picChg chg="add mod ord">
          <ac:chgData name="Hendrik Trypsteen" userId="fd82ea10-16b6-4d24-85fb-8b3a1eb78ece" providerId="ADAL" clId="{4BE0B944-2159-41A0-9730-2BE003D6E835}" dt="2026-06-23T07:02:55.975" v="532" actId="1076"/>
          <ac:picMkLst>
            <pc:docMk/>
            <pc:sldMk cId="287204052" sldId="314"/>
            <ac:picMk id="6" creationId="{B0D25B78-5BF9-C61F-5FC3-733DC706B5E9}"/>
          </ac:picMkLst>
        </pc:picChg>
        <pc:picChg chg="del">
          <ac:chgData name="Hendrik Trypsteen" userId="fd82ea10-16b6-4d24-85fb-8b3a1eb78ece" providerId="ADAL" clId="{4BE0B944-2159-41A0-9730-2BE003D6E835}" dt="2026-06-23T07:02:43.483" v="526" actId="478"/>
          <ac:picMkLst>
            <pc:docMk/>
            <pc:sldMk cId="287204052" sldId="314"/>
            <ac:picMk id="8" creationId="{AAC95A5C-48CE-2264-A1FB-6B52842912FE}"/>
          </ac:picMkLst>
        </pc:picChg>
        <pc:picChg chg="add mod">
          <ac:chgData name="Hendrik Trypsteen" userId="fd82ea10-16b6-4d24-85fb-8b3a1eb78ece" providerId="ADAL" clId="{4BE0B944-2159-41A0-9730-2BE003D6E835}" dt="2026-06-23T07:03:50.460" v="542" actId="14100"/>
          <ac:picMkLst>
            <pc:docMk/>
            <pc:sldMk cId="287204052" sldId="314"/>
            <ac:picMk id="9" creationId="{FBAA9C07-15B4-2EC9-FCA7-751F8ABF245D}"/>
          </ac:picMkLst>
        </pc:picChg>
        <pc:picChg chg="del">
          <ac:chgData name="Hendrik Trypsteen" userId="fd82ea10-16b6-4d24-85fb-8b3a1eb78ece" providerId="ADAL" clId="{4BE0B944-2159-41A0-9730-2BE003D6E835}" dt="2026-06-23T07:03:36.827" v="538" actId="478"/>
          <ac:picMkLst>
            <pc:docMk/>
            <pc:sldMk cId="287204052" sldId="314"/>
            <ac:picMk id="15" creationId="{741CF1E8-5DD6-C279-23E9-8CDFB1AD4EE8}"/>
          </ac:picMkLst>
        </pc:picChg>
      </pc:sldChg>
      <pc:sldChg chg="modSp add mod">
        <pc:chgData name="Hendrik Trypsteen" userId="fd82ea10-16b6-4d24-85fb-8b3a1eb78ece" providerId="ADAL" clId="{4BE0B944-2159-41A0-9730-2BE003D6E835}" dt="2026-06-23T07:00:16.628" v="449" actId="20577"/>
        <pc:sldMkLst>
          <pc:docMk/>
          <pc:sldMk cId="3166208154" sldId="316"/>
        </pc:sldMkLst>
        <pc:spChg chg="mod">
          <ac:chgData name="Hendrik Trypsteen" userId="fd82ea10-16b6-4d24-85fb-8b3a1eb78ece" providerId="ADAL" clId="{4BE0B944-2159-41A0-9730-2BE003D6E835}" dt="2026-06-23T07:00:00.828" v="441" actId="6549"/>
          <ac:spMkLst>
            <pc:docMk/>
            <pc:sldMk cId="3166208154" sldId="316"/>
            <ac:spMk id="8" creationId="{582DD9E6-A817-1F7B-9B50-95AC3CBF4535}"/>
          </ac:spMkLst>
        </pc:spChg>
        <pc:spChg chg="mod">
          <ac:chgData name="Hendrik Trypsteen" userId="fd82ea10-16b6-4d24-85fb-8b3a1eb78ece" providerId="ADAL" clId="{4BE0B944-2159-41A0-9730-2BE003D6E835}" dt="2026-06-23T07:00:16.628" v="449" actId="20577"/>
          <ac:spMkLst>
            <pc:docMk/>
            <pc:sldMk cId="3166208154" sldId="316"/>
            <ac:spMk id="11" creationId="{BB60A3ED-6DD6-3D87-B5D0-E1192B28C96F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44:33.526" v="1894" actId="207"/>
        <pc:sldMkLst>
          <pc:docMk/>
          <pc:sldMk cId="4194823383" sldId="317"/>
        </pc:sldMkLst>
        <pc:spChg chg="mod">
          <ac:chgData name="Hendrik Trypsteen" userId="fd82ea10-16b6-4d24-85fb-8b3a1eb78ece" providerId="ADAL" clId="{4BE0B944-2159-41A0-9730-2BE003D6E835}" dt="2026-06-23T09:44:33.526" v="1894" actId="207"/>
          <ac:spMkLst>
            <pc:docMk/>
            <pc:sldMk cId="4194823383" sldId="317"/>
            <ac:spMk id="7" creationId="{F3407E86-AA6E-9348-37EF-B5EC40C24E7C}"/>
          </ac:spMkLst>
        </pc:spChg>
        <pc:picChg chg="add del mod">
          <ac:chgData name="Hendrik Trypsteen" userId="fd82ea10-16b6-4d24-85fb-8b3a1eb78ece" providerId="ADAL" clId="{4BE0B944-2159-41A0-9730-2BE003D6E835}" dt="2026-06-23T09:40:47.438" v="1863" actId="478"/>
          <ac:picMkLst>
            <pc:docMk/>
            <pc:sldMk cId="4194823383" sldId="317"/>
            <ac:picMk id="2" creationId="{601EFB29-EC55-CBE1-6B48-D52213F8D4F3}"/>
          </ac:picMkLst>
        </pc:picChg>
        <pc:picChg chg="del">
          <ac:chgData name="Hendrik Trypsteen" userId="fd82ea10-16b6-4d24-85fb-8b3a1eb78ece" providerId="ADAL" clId="{4BE0B944-2159-41A0-9730-2BE003D6E835}" dt="2026-06-23T09:40:41.600" v="1860" actId="478"/>
          <ac:picMkLst>
            <pc:docMk/>
            <pc:sldMk cId="4194823383" sldId="317"/>
            <ac:picMk id="3" creationId="{C45DDB50-7EBD-220D-0A11-65DF0310468B}"/>
          </ac:picMkLst>
        </pc:picChg>
        <pc:picChg chg="add mod ord">
          <ac:chgData name="Hendrik Trypsteen" userId="fd82ea10-16b6-4d24-85fb-8b3a1eb78ece" providerId="ADAL" clId="{4BE0B944-2159-41A0-9730-2BE003D6E835}" dt="2026-06-23T09:43:51.320" v="1890" actId="14100"/>
          <ac:picMkLst>
            <pc:docMk/>
            <pc:sldMk cId="4194823383" sldId="317"/>
            <ac:picMk id="4" creationId="{E3DDB590-B8DB-3129-FC65-A6956E4BB099}"/>
          </ac:picMkLst>
        </pc:picChg>
      </pc:sldChg>
      <pc:sldChg chg="modSp add mod">
        <pc:chgData name="Hendrik Trypsteen" userId="fd82ea10-16b6-4d24-85fb-8b3a1eb78ece" providerId="ADAL" clId="{4BE0B944-2159-41A0-9730-2BE003D6E835}" dt="2026-06-23T06:30:30.233" v="52" actId="6549"/>
        <pc:sldMkLst>
          <pc:docMk/>
          <pc:sldMk cId="940683669" sldId="318"/>
        </pc:sldMkLst>
        <pc:spChg chg="mod">
          <ac:chgData name="Hendrik Trypsteen" userId="fd82ea10-16b6-4d24-85fb-8b3a1eb78ece" providerId="ADAL" clId="{4BE0B944-2159-41A0-9730-2BE003D6E835}" dt="2026-06-23T06:30:26.432" v="50" actId="6549"/>
          <ac:spMkLst>
            <pc:docMk/>
            <pc:sldMk cId="940683669" sldId="318"/>
            <ac:spMk id="8" creationId="{C3950E69-3772-9882-65D6-255372A462CF}"/>
          </ac:spMkLst>
        </pc:spChg>
        <pc:spChg chg="mod">
          <ac:chgData name="Hendrik Trypsteen" userId="fd82ea10-16b6-4d24-85fb-8b3a1eb78ece" providerId="ADAL" clId="{4BE0B944-2159-41A0-9730-2BE003D6E835}" dt="2026-06-23T06:30:30.233" v="52" actId="6549"/>
          <ac:spMkLst>
            <pc:docMk/>
            <pc:sldMk cId="940683669" sldId="318"/>
            <ac:spMk id="11" creationId="{93CEFC5E-9BEF-6B1D-631E-8084EF5E174D}"/>
          </ac:spMkLst>
        </pc:spChg>
      </pc:sldChg>
      <pc:sldChg chg="add del">
        <pc:chgData name="Hendrik Trypsteen" userId="fd82ea10-16b6-4d24-85fb-8b3a1eb78ece" providerId="ADAL" clId="{4BE0B944-2159-41A0-9730-2BE003D6E835}" dt="2026-06-23T06:29:17.642" v="33" actId="47"/>
        <pc:sldMkLst>
          <pc:docMk/>
          <pc:sldMk cId="1846117336" sldId="318"/>
        </pc:sldMkLst>
      </pc:sldChg>
      <pc:sldChg chg="add del">
        <pc:chgData name="Hendrik Trypsteen" userId="fd82ea10-16b6-4d24-85fb-8b3a1eb78ece" providerId="ADAL" clId="{4BE0B944-2159-41A0-9730-2BE003D6E835}" dt="2026-06-23T06:39:47.397" v="133" actId="47"/>
        <pc:sldMkLst>
          <pc:docMk/>
          <pc:sldMk cId="248557295" sldId="319"/>
        </pc:sldMkLst>
      </pc:sldChg>
      <pc:sldChg chg="modSp add mod">
        <pc:chgData name="Hendrik Trypsteen" userId="fd82ea10-16b6-4d24-85fb-8b3a1eb78ece" providerId="ADAL" clId="{4BE0B944-2159-41A0-9730-2BE003D6E835}" dt="2026-06-23T06:45:03.029" v="170" actId="6549"/>
        <pc:sldMkLst>
          <pc:docMk/>
          <pc:sldMk cId="1241932492" sldId="319"/>
        </pc:sldMkLst>
        <pc:spChg chg="mod">
          <ac:chgData name="Hendrik Trypsteen" userId="fd82ea10-16b6-4d24-85fb-8b3a1eb78ece" providerId="ADAL" clId="{4BE0B944-2159-41A0-9730-2BE003D6E835}" dt="2026-06-23T06:45:03.029" v="170" actId="6549"/>
          <ac:spMkLst>
            <pc:docMk/>
            <pc:sldMk cId="1241932492" sldId="319"/>
            <ac:spMk id="2" creationId="{CC9825B0-5FD3-9723-033B-E9003BB890F9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16:04.978" v="1721" actId="478"/>
        <pc:sldMkLst>
          <pc:docMk/>
          <pc:sldMk cId="1989559333" sldId="320"/>
        </pc:sldMkLst>
        <pc:spChg chg="mod">
          <ac:chgData name="Hendrik Trypsteen" userId="fd82ea10-16b6-4d24-85fb-8b3a1eb78ece" providerId="ADAL" clId="{4BE0B944-2159-41A0-9730-2BE003D6E835}" dt="2026-06-23T06:56:52.530" v="389" actId="14100"/>
          <ac:spMkLst>
            <pc:docMk/>
            <pc:sldMk cId="1989559333" sldId="320"/>
            <ac:spMk id="2" creationId="{B9C856A0-C3A7-268C-5E28-39AB52EB06B5}"/>
          </ac:spMkLst>
        </pc:spChg>
        <pc:spChg chg="add del mod">
          <ac:chgData name="Hendrik Trypsteen" userId="fd82ea10-16b6-4d24-85fb-8b3a1eb78ece" providerId="ADAL" clId="{4BE0B944-2159-41A0-9730-2BE003D6E835}" dt="2026-06-23T09:16:04.978" v="1721" actId="478"/>
          <ac:spMkLst>
            <pc:docMk/>
            <pc:sldMk cId="1989559333" sldId="320"/>
            <ac:spMk id="4" creationId="{5DAEAF36-D88F-5F20-5ED7-DBAFDA46BDB6}"/>
          </ac:spMkLst>
        </pc:spChg>
        <pc:spChg chg="add mod ord">
          <ac:chgData name="Hendrik Trypsteen" userId="fd82ea10-16b6-4d24-85fb-8b3a1eb78ece" providerId="ADAL" clId="{4BE0B944-2159-41A0-9730-2BE003D6E835}" dt="2026-06-23T09:15:18.816" v="1709" actId="14100"/>
          <ac:spMkLst>
            <pc:docMk/>
            <pc:sldMk cId="1989559333" sldId="320"/>
            <ac:spMk id="12" creationId="{1ABE1906-1DBA-562D-79E3-4590089FA4B5}"/>
          </ac:spMkLst>
        </pc:spChg>
        <pc:spChg chg="add mod ord">
          <ac:chgData name="Hendrik Trypsteen" userId="fd82ea10-16b6-4d24-85fb-8b3a1eb78ece" providerId="ADAL" clId="{4BE0B944-2159-41A0-9730-2BE003D6E835}" dt="2026-06-23T09:15:09.668" v="1708" actId="14100"/>
          <ac:spMkLst>
            <pc:docMk/>
            <pc:sldMk cId="1989559333" sldId="320"/>
            <ac:spMk id="15" creationId="{42CE5559-EE7B-B06E-BBA7-FA58897E143C}"/>
          </ac:spMkLst>
        </pc:spChg>
        <pc:picChg chg="add del mod ord">
          <ac:chgData name="Hendrik Trypsteen" userId="fd82ea10-16b6-4d24-85fb-8b3a1eb78ece" providerId="ADAL" clId="{4BE0B944-2159-41A0-9730-2BE003D6E835}" dt="2026-06-23T09:13:05.607" v="1688" actId="478"/>
          <ac:picMkLst>
            <pc:docMk/>
            <pc:sldMk cId="1989559333" sldId="320"/>
            <ac:picMk id="5" creationId="{FFF3EE1F-565D-44A8-4623-6B7112AEE657}"/>
          </ac:picMkLst>
        </pc:picChg>
        <pc:picChg chg="del">
          <ac:chgData name="Hendrik Trypsteen" userId="fd82ea10-16b6-4d24-85fb-8b3a1eb78ece" providerId="ADAL" clId="{4BE0B944-2159-41A0-9730-2BE003D6E835}" dt="2026-06-23T06:52:54.075" v="325" actId="478"/>
          <ac:picMkLst>
            <pc:docMk/>
            <pc:sldMk cId="1989559333" sldId="320"/>
            <ac:picMk id="7" creationId="{77737D4C-19BC-6598-CC64-05C9A86BDA6C}"/>
          </ac:picMkLst>
        </pc:picChg>
        <pc:picChg chg="add mod ord">
          <ac:chgData name="Hendrik Trypsteen" userId="fd82ea10-16b6-4d24-85fb-8b3a1eb78ece" providerId="ADAL" clId="{4BE0B944-2159-41A0-9730-2BE003D6E835}" dt="2026-06-23T09:14:57.935" v="1706" actId="14100"/>
          <ac:picMkLst>
            <pc:docMk/>
            <pc:sldMk cId="1989559333" sldId="320"/>
            <ac:picMk id="8" creationId="{FF8E7E9B-172C-523B-6EFB-2E51F7839F02}"/>
          </ac:picMkLst>
        </pc:picChg>
        <pc:picChg chg="del">
          <ac:chgData name="Hendrik Trypsteen" userId="fd82ea10-16b6-4d24-85fb-8b3a1eb78ece" providerId="ADAL" clId="{4BE0B944-2159-41A0-9730-2BE003D6E835}" dt="2026-06-23T06:52:55.147" v="326" actId="478"/>
          <ac:picMkLst>
            <pc:docMk/>
            <pc:sldMk cId="1989559333" sldId="320"/>
            <ac:picMk id="9" creationId="{FF7FD605-5269-A73B-4FC4-A5575FECCB39}"/>
          </ac:picMkLst>
        </pc:picChg>
        <pc:picChg chg="add del">
          <ac:chgData name="Hendrik Trypsteen" userId="fd82ea10-16b6-4d24-85fb-8b3a1eb78ece" providerId="ADAL" clId="{4BE0B944-2159-41A0-9730-2BE003D6E835}" dt="2026-06-23T06:54:31.165" v="334" actId="478"/>
          <ac:picMkLst>
            <pc:docMk/>
            <pc:sldMk cId="1989559333" sldId="320"/>
            <ac:picMk id="11" creationId="{C7C00E25-58BC-5FCC-2575-147A3ED031C1}"/>
          </ac:picMkLst>
        </pc:picChg>
        <pc:picChg chg="add mod ord">
          <ac:chgData name="Hendrik Trypsteen" userId="fd82ea10-16b6-4d24-85fb-8b3a1eb78ece" providerId="ADAL" clId="{4BE0B944-2159-41A0-9730-2BE003D6E835}" dt="2026-06-23T09:14:44.947" v="1705" actId="166"/>
          <ac:picMkLst>
            <pc:docMk/>
            <pc:sldMk cId="1989559333" sldId="320"/>
            <ac:picMk id="14" creationId="{500A5B71-A529-30D4-A14E-C82ADA502ED5}"/>
          </ac:picMkLst>
        </pc:picChg>
      </pc:sldChg>
      <pc:sldChg chg="add del">
        <pc:chgData name="Hendrik Trypsteen" userId="fd82ea10-16b6-4d24-85fb-8b3a1eb78ece" providerId="ADAL" clId="{4BE0B944-2159-41A0-9730-2BE003D6E835}" dt="2026-06-23T06:57:54.650" v="418" actId="47"/>
        <pc:sldMkLst>
          <pc:docMk/>
          <pc:sldMk cId="3214027178" sldId="321"/>
        </pc:sldMkLst>
      </pc:sldChg>
      <pc:sldChg chg="addSp delSp modSp add mod">
        <pc:chgData name="Hendrik Trypsteen" userId="fd82ea10-16b6-4d24-85fb-8b3a1eb78ece" providerId="ADAL" clId="{4BE0B944-2159-41A0-9730-2BE003D6E835}" dt="2026-06-23T06:51:44.492" v="299" actId="14100"/>
        <pc:sldMkLst>
          <pc:docMk/>
          <pc:sldMk cId="2621615720" sldId="322"/>
        </pc:sldMkLst>
        <pc:spChg chg="mod">
          <ac:chgData name="Hendrik Trypsteen" userId="fd82ea10-16b6-4d24-85fb-8b3a1eb78ece" providerId="ADAL" clId="{4BE0B944-2159-41A0-9730-2BE003D6E835}" dt="2026-06-23T06:50:01.690" v="292" actId="6549"/>
          <ac:spMkLst>
            <pc:docMk/>
            <pc:sldMk cId="2621615720" sldId="322"/>
            <ac:spMk id="2" creationId="{CF0603F6-E60C-D259-98CE-AF0908AB046B}"/>
          </ac:spMkLst>
        </pc:spChg>
        <pc:picChg chg="add mod ord">
          <ac:chgData name="Hendrik Trypsteen" userId="fd82ea10-16b6-4d24-85fb-8b3a1eb78ece" providerId="ADAL" clId="{4BE0B944-2159-41A0-9730-2BE003D6E835}" dt="2026-06-23T06:51:44.492" v="299" actId="14100"/>
          <ac:picMkLst>
            <pc:docMk/>
            <pc:sldMk cId="2621615720" sldId="322"/>
            <ac:picMk id="6" creationId="{1C1698D9-59C4-F85D-341C-AA25B959EEB3}"/>
          </ac:picMkLst>
        </pc:picChg>
        <pc:picChg chg="del">
          <ac:chgData name="Hendrik Trypsteen" userId="fd82ea10-16b6-4d24-85fb-8b3a1eb78ece" providerId="ADAL" clId="{4BE0B944-2159-41A0-9730-2BE003D6E835}" dt="2026-06-23T06:51:28.032" v="294" actId="478"/>
          <ac:picMkLst>
            <pc:docMk/>
            <pc:sldMk cId="2621615720" sldId="322"/>
            <ac:picMk id="7" creationId="{7EB674E7-8F1F-EA4A-704A-81787FCAC0D4}"/>
          </ac:picMkLst>
        </pc:picChg>
      </pc:sldChg>
      <pc:sldChg chg="modSp add mod">
        <pc:chgData name="Hendrik Trypsteen" userId="fd82ea10-16b6-4d24-85fb-8b3a1eb78ece" providerId="ADAL" clId="{4BE0B944-2159-41A0-9730-2BE003D6E835}" dt="2026-06-23T06:58:20.879" v="421" actId="6549"/>
        <pc:sldMkLst>
          <pc:docMk/>
          <pc:sldMk cId="1172411786" sldId="323"/>
        </pc:sldMkLst>
        <pc:spChg chg="mod">
          <ac:chgData name="Hendrik Trypsteen" userId="fd82ea10-16b6-4d24-85fb-8b3a1eb78ece" providerId="ADAL" clId="{4BE0B944-2159-41A0-9730-2BE003D6E835}" dt="2026-06-23T06:58:20.879" v="421" actId="6549"/>
          <ac:spMkLst>
            <pc:docMk/>
            <pc:sldMk cId="1172411786" sldId="323"/>
            <ac:spMk id="2" creationId="{55954662-E8A8-B08B-65DD-CA6E614C59F5}"/>
          </ac:spMkLst>
        </pc:spChg>
      </pc:sldChg>
      <pc:sldChg chg="add del">
        <pc:chgData name="Hendrik Trypsteen" userId="fd82ea10-16b6-4d24-85fb-8b3a1eb78ece" providerId="ADAL" clId="{4BE0B944-2159-41A0-9730-2BE003D6E835}" dt="2026-06-23T06:59:13.876" v="423" actId="47"/>
        <pc:sldMkLst>
          <pc:docMk/>
          <pc:sldMk cId="2299585771" sldId="324"/>
        </pc:sldMkLst>
      </pc:sldChg>
      <pc:sldChg chg="addSp delSp modSp add mod">
        <pc:chgData name="Hendrik Trypsteen" userId="fd82ea10-16b6-4d24-85fb-8b3a1eb78ece" providerId="ADAL" clId="{4BE0B944-2159-41A0-9730-2BE003D6E835}" dt="2026-06-23T07:09:07.908" v="677" actId="14100"/>
        <pc:sldMkLst>
          <pc:docMk/>
          <pc:sldMk cId="4252217577" sldId="324"/>
        </pc:sldMkLst>
        <pc:spChg chg="del">
          <ac:chgData name="Hendrik Trypsteen" userId="fd82ea10-16b6-4d24-85fb-8b3a1eb78ece" providerId="ADAL" clId="{4BE0B944-2159-41A0-9730-2BE003D6E835}" dt="2026-06-23T07:06:19.865" v="572" actId="478"/>
          <ac:spMkLst>
            <pc:docMk/>
            <pc:sldMk cId="4252217577" sldId="324"/>
            <ac:spMk id="2" creationId="{89134412-3DA4-8CD6-B869-6BA92092DDED}"/>
          </ac:spMkLst>
        </pc:spChg>
        <pc:spChg chg="add mod">
          <ac:chgData name="Hendrik Trypsteen" userId="fd82ea10-16b6-4d24-85fb-8b3a1eb78ece" providerId="ADAL" clId="{4BE0B944-2159-41A0-9730-2BE003D6E835}" dt="2026-06-23T07:09:07.908" v="677" actId="14100"/>
          <ac:spMkLst>
            <pc:docMk/>
            <pc:sldMk cId="4252217577" sldId="324"/>
            <ac:spMk id="4" creationId="{62E04493-0C52-114D-A29A-22E36F22AD7D}"/>
          </ac:spMkLst>
        </pc:spChg>
        <pc:spChg chg="del">
          <ac:chgData name="Hendrik Trypsteen" userId="fd82ea10-16b6-4d24-85fb-8b3a1eb78ece" providerId="ADAL" clId="{4BE0B944-2159-41A0-9730-2BE003D6E835}" dt="2026-06-23T07:07:00.417" v="627" actId="478"/>
          <ac:spMkLst>
            <pc:docMk/>
            <pc:sldMk cId="4252217577" sldId="324"/>
            <ac:spMk id="5" creationId="{4441885B-161F-48C1-E840-B564C4FADBAF}"/>
          </ac:spMkLst>
        </pc:spChg>
        <pc:spChg chg="add del mod">
          <ac:chgData name="Hendrik Trypsteen" userId="fd82ea10-16b6-4d24-85fb-8b3a1eb78ece" providerId="ADAL" clId="{4BE0B944-2159-41A0-9730-2BE003D6E835}" dt="2026-06-23T07:06:24.977" v="574" actId="478"/>
          <ac:spMkLst>
            <pc:docMk/>
            <pc:sldMk cId="4252217577" sldId="324"/>
            <ac:spMk id="7" creationId="{23E6A4A4-78C2-301F-D321-3D14689B6BDE}"/>
          </ac:spMkLst>
        </pc:spChg>
        <pc:spChg chg="add mod">
          <ac:chgData name="Hendrik Trypsteen" userId="fd82ea10-16b6-4d24-85fb-8b3a1eb78ece" providerId="ADAL" clId="{4BE0B944-2159-41A0-9730-2BE003D6E835}" dt="2026-06-23T07:09:02.807" v="676" actId="14100"/>
          <ac:spMkLst>
            <pc:docMk/>
            <pc:sldMk cId="4252217577" sldId="324"/>
            <ac:spMk id="11" creationId="{DC5E0F64-BAE6-EF73-C0DE-0CEB577BD0FB}"/>
          </ac:spMkLst>
        </pc:spChg>
        <pc:spChg chg="mod">
          <ac:chgData name="Hendrik Trypsteen" userId="fd82ea10-16b6-4d24-85fb-8b3a1eb78ece" providerId="ADAL" clId="{4BE0B944-2159-41A0-9730-2BE003D6E835}" dt="2026-06-23T07:08:42.731" v="642" actId="1076"/>
          <ac:spMkLst>
            <pc:docMk/>
            <pc:sldMk cId="4252217577" sldId="324"/>
            <ac:spMk id="13" creationId="{95F1A51C-5AA0-DB5F-F284-4EAC70A96E05}"/>
          </ac:spMkLst>
        </pc:spChg>
        <pc:picChg chg="del">
          <ac:chgData name="Hendrik Trypsteen" userId="fd82ea10-16b6-4d24-85fb-8b3a1eb78ece" providerId="ADAL" clId="{4BE0B944-2159-41A0-9730-2BE003D6E835}" dt="2026-06-23T07:07:01.226" v="628" actId="478"/>
          <ac:picMkLst>
            <pc:docMk/>
            <pc:sldMk cId="4252217577" sldId="324"/>
            <ac:picMk id="8" creationId="{AAC95A5C-48CE-2264-A1FB-6B52842912FE}"/>
          </ac:picMkLst>
        </pc:picChg>
        <pc:picChg chg="add mod ord">
          <ac:chgData name="Hendrik Trypsteen" userId="fd82ea10-16b6-4d24-85fb-8b3a1eb78ece" providerId="ADAL" clId="{4BE0B944-2159-41A0-9730-2BE003D6E835}" dt="2026-06-23T07:08:23.034" v="637" actId="1076"/>
          <ac:picMkLst>
            <pc:docMk/>
            <pc:sldMk cId="4252217577" sldId="324"/>
            <ac:picMk id="10" creationId="{521ACCFB-0661-7333-FE15-799A24D91770}"/>
          </ac:picMkLst>
        </pc:picChg>
        <pc:picChg chg="del">
          <ac:chgData name="Hendrik Trypsteen" userId="fd82ea10-16b6-4d24-85fb-8b3a1eb78ece" providerId="ADAL" clId="{4BE0B944-2159-41A0-9730-2BE003D6E835}" dt="2026-06-23T07:06:58.622" v="626" actId="478"/>
          <ac:picMkLst>
            <pc:docMk/>
            <pc:sldMk cId="4252217577" sldId="324"/>
            <ac:picMk id="15" creationId="{741CF1E8-5DD6-C279-23E9-8CDFB1AD4EE8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7:06:02.839" v="570" actId="14100"/>
        <pc:sldMkLst>
          <pc:docMk/>
          <pc:sldMk cId="4124074802" sldId="325"/>
        </pc:sldMkLst>
        <pc:spChg chg="mod">
          <ac:chgData name="Hendrik Trypsteen" userId="fd82ea10-16b6-4d24-85fb-8b3a1eb78ece" providerId="ADAL" clId="{4BE0B944-2159-41A0-9730-2BE003D6E835}" dt="2026-06-23T07:06:02.839" v="570" actId="14100"/>
          <ac:spMkLst>
            <pc:docMk/>
            <pc:sldMk cId="4124074802" sldId="325"/>
            <ac:spMk id="2" creationId="{0D17193D-55D4-9310-B706-C4BA11E8A583}"/>
          </ac:spMkLst>
        </pc:spChg>
        <pc:spChg chg="del">
          <ac:chgData name="Hendrik Trypsteen" userId="fd82ea10-16b6-4d24-85fb-8b3a1eb78ece" providerId="ADAL" clId="{4BE0B944-2159-41A0-9730-2BE003D6E835}" dt="2026-06-23T07:04:21.723" v="548" actId="478"/>
          <ac:spMkLst>
            <pc:docMk/>
            <pc:sldMk cId="4124074802" sldId="325"/>
            <ac:spMk id="13" creationId="{B27A663F-553D-6A56-07F1-A20C1D7ABC1D}"/>
          </ac:spMkLst>
        </pc:spChg>
        <pc:picChg chg="del">
          <ac:chgData name="Hendrik Trypsteen" userId="fd82ea10-16b6-4d24-85fb-8b3a1eb78ece" providerId="ADAL" clId="{4BE0B944-2159-41A0-9730-2BE003D6E835}" dt="2026-06-23T07:05:37.846" v="565" actId="478"/>
          <ac:picMkLst>
            <pc:docMk/>
            <pc:sldMk cId="4124074802" sldId="325"/>
            <ac:picMk id="6" creationId="{785C064E-D43D-DDD0-0212-DA238B1CDA91}"/>
          </ac:picMkLst>
        </pc:picChg>
        <pc:picChg chg="add mod ord">
          <ac:chgData name="Hendrik Trypsteen" userId="fd82ea10-16b6-4d24-85fb-8b3a1eb78ece" providerId="ADAL" clId="{4BE0B944-2159-41A0-9730-2BE003D6E835}" dt="2026-06-23T07:05:55.622" v="569" actId="167"/>
          <ac:picMkLst>
            <pc:docMk/>
            <pc:sldMk cId="4124074802" sldId="325"/>
            <ac:picMk id="7" creationId="{C3F112BB-8175-4200-FBE6-D6509CFFD367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7:11:32.150" v="716" actId="1076"/>
        <pc:sldMkLst>
          <pc:docMk/>
          <pc:sldMk cId="1770944952" sldId="326"/>
        </pc:sldMkLst>
        <pc:spChg chg="mod">
          <ac:chgData name="Hendrik Trypsteen" userId="fd82ea10-16b6-4d24-85fb-8b3a1eb78ece" providerId="ADAL" clId="{4BE0B944-2159-41A0-9730-2BE003D6E835}" dt="2026-06-23T07:11:20.853" v="711" actId="14100"/>
          <ac:spMkLst>
            <pc:docMk/>
            <pc:sldMk cId="1770944952" sldId="326"/>
            <ac:spMk id="8" creationId="{76CFC27D-185D-CFC8-C9D6-BB34821D6C33}"/>
          </ac:spMkLst>
        </pc:spChg>
        <pc:spChg chg="mod">
          <ac:chgData name="Hendrik Trypsteen" userId="fd82ea10-16b6-4d24-85fb-8b3a1eb78ece" providerId="ADAL" clId="{4BE0B944-2159-41A0-9730-2BE003D6E835}" dt="2026-06-23T07:11:32.150" v="716" actId="1076"/>
          <ac:spMkLst>
            <pc:docMk/>
            <pc:sldMk cId="1770944952" sldId="326"/>
            <ac:spMk id="11" creationId="{29483F91-38DA-23CF-3131-B257DE45ED8E}"/>
          </ac:spMkLst>
        </pc:spChg>
        <pc:picChg chg="add mod ord">
          <ac:chgData name="Hendrik Trypsteen" userId="fd82ea10-16b6-4d24-85fb-8b3a1eb78ece" providerId="ADAL" clId="{4BE0B944-2159-41A0-9730-2BE003D6E835}" dt="2026-06-23T07:11:14.947" v="709" actId="167"/>
          <ac:picMkLst>
            <pc:docMk/>
            <pc:sldMk cId="1770944952" sldId="326"/>
            <ac:picMk id="3" creationId="{42C0F9C6-7233-3E66-00FD-39E2DDCDC38C}"/>
          </ac:picMkLst>
        </pc:picChg>
        <pc:picChg chg="del">
          <ac:chgData name="Hendrik Trypsteen" userId="fd82ea10-16b6-4d24-85fb-8b3a1eb78ece" providerId="ADAL" clId="{4BE0B944-2159-41A0-9730-2BE003D6E835}" dt="2026-06-23T07:10:52.955" v="703" actId="478"/>
          <ac:picMkLst>
            <pc:docMk/>
            <pc:sldMk cId="1770944952" sldId="326"/>
            <ac:picMk id="4" creationId="{6375BF0B-F2E3-69BC-7B1B-BD43BB0D87C2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2:45.990" v="1776" actId="6549"/>
        <pc:sldMkLst>
          <pc:docMk/>
          <pc:sldMk cId="765175201" sldId="327"/>
        </pc:sldMkLst>
        <pc:spChg chg="mod">
          <ac:chgData name="Hendrik Trypsteen" userId="fd82ea10-16b6-4d24-85fb-8b3a1eb78ece" providerId="ADAL" clId="{4BE0B944-2159-41A0-9730-2BE003D6E835}" dt="2026-06-23T09:22:45.990" v="1776" actId="6549"/>
          <ac:spMkLst>
            <pc:docMk/>
            <pc:sldMk cId="765175201" sldId="327"/>
            <ac:spMk id="2" creationId="{132E46C5-33FF-4036-4D1F-E36129A12441}"/>
          </ac:spMkLst>
        </pc:spChg>
        <pc:spChg chg="mod">
          <ac:chgData name="Hendrik Trypsteen" userId="fd82ea10-16b6-4d24-85fb-8b3a1eb78ece" providerId="ADAL" clId="{4BE0B944-2159-41A0-9730-2BE003D6E835}" dt="2026-06-23T07:26:20.550" v="946" actId="1076"/>
          <ac:spMkLst>
            <pc:docMk/>
            <pc:sldMk cId="765175201" sldId="327"/>
            <ac:spMk id="5" creationId="{9A26D186-E792-7EC3-0A0F-FA4E39B61103}"/>
          </ac:spMkLst>
        </pc:spChg>
        <pc:picChg chg="del">
          <ac:chgData name="Hendrik Trypsteen" userId="fd82ea10-16b6-4d24-85fb-8b3a1eb78ece" providerId="ADAL" clId="{4BE0B944-2159-41A0-9730-2BE003D6E835}" dt="2026-06-23T07:26:01.594" v="941" actId="478"/>
          <ac:picMkLst>
            <pc:docMk/>
            <pc:sldMk cId="765175201" sldId="327"/>
            <ac:picMk id="6" creationId="{E2FDE306-AC70-1630-5427-8D2F58FC09CB}"/>
          </ac:picMkLst>
        </pc:picChg>
        <pc:picChg chg="add mod ord">
          <ac:chgData name="Hendrik Trypsteen" userId="fd82ea10-16b6-4d24-85fb-8b3a1eb78ece" providerId="ADAL" clId="{4BE0B944-2159-41A0-9730-2BE003D6E835}" dt="2026-06-23T07:26:15.773" v="945" actId="167"/>
          <ac:picMkLst>
            <pc:docMk/>
            <pc:sldMk cId="765175201" sldId="327"/>
            <ac:picMk id="7" creationId="{FA5AE082-9D9A-FA1B-3F09-A46A21D6217C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1:27.099" v="1750" actId="6549"/>
        <pc:sldMkLst>
          <pc:docMk/>
          <pc:sldMk cId="3293668992" sldId="328"/>
        </pc:sldMkLst>
        <pc:spChg chg="mod">
          <ac:chgData name="Hendrik Trypsteen" userId="fd82ea10-16b6-4d24-85fb-8b3a1eb78ece" providerId="ADAL" clId="{4BE0B944-2159-41A0-9730-2BE003D6E835}" dt="2026-06-23T09:21:27.099" v="1750" actId="6549"/>
          <ac:spMkLst>
            <pc:docMk/>
            <pc:sldMk cId="3293668992" sldId="328"/>
            <ac:spMk id="8" creationId="{D8F7137B-4476-946A-D180-4530A6A957D0}"/>
          </ac:spMkLst>
        </pc:spChg>
        <pc:picChg chg="add mod ord">
          <ac:chgData name="Hendrik Trypsteen" userId="fd82ea10-16b6-4d24-85fb-8b3a1eb78ece" providerId="ADAL" clId="{4BE0B944-2159-41A0-9730-2BE003D6E835}" dt="2026-06-23T07:15:14.353" v="776" actId="167"/>
          <ac:picMkLst>
            <pc:docMk/>
            <pc:sldMk cId="3293668992" sldId="328"/>
            <ac:picMk id="2" creationId="{956E7D27-99C8-5DA4-65FC-23A955E7B152}"/>
          </ac:picMkLst>
        </pc:picChg>
        <pc:picChg chg="del mod">
          <ac:chgData name="Hendrik Trypsteen" userId="fd82ea10-16b6-4d24-85fb-8b3a1eb78ece" providerId="ADAL" clId="{4BE0B944-2159-41A0-9730-2BE003D6E835}" dt="2026-06-23T07:15:03.833" v="772" actId="478"/>
          <ac:picMkLst>
            <pc:docMk/>
            <pc:sldMk cId="3293668992" sldId="328"/>
            <ac:picMk id="9" creationId="{D46DF432-BBF8-489F-4CBD-E10024F43FF2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1:52.880" v="1766" actId="6549"/>
        <pc:sldMkLst>
          <pc:docMk/>
          <pc:sldMk cId="1312542868" sldId="329"/>
        </pc:sldMkLst>
        <pc:spChg chg="mod">
          <ac:chgData name="Hendrik Trypsteen" userId="fd82ea10-16b6-4d24-85fb-8b3a1eb78ece" providerId="ADAL" clId="{4BE0B944-2159-41A0-9730-2BE003D6E835}" dt="2026-06-23T09:21:52.880" v="1766" actId="6549"/>
          <ac:spMkLst>
            <pc:docMk/>
            <pc:sldMk cId="1312542868" sldId="329"/>
            <ac:spMk id="2" creationId="{D47B1DAF-6BFD-E11D-5246-F72B1183E6CF}"/>
          </ac:spMkLst>
        </pc:spChg>
        <pc:picChg chg="del">
          <ac:chgData name="Hendrik Trypsteen" userId="fd82ea10-16b6-4d24-85fb-8b3a1eb78ece" providerId="ADAL" clId="{4BE0B944-2159-41A0-9730-2BE003D6E835}" dt="2026-06-23T07:17:06.885" v="784" actId="478"/>
          <ac:picMkLst>
            <pc:docMk/>
            <pc:sldMk cId="1312542868" sldId="329"/>
            <ac:picMk id="6" creationId="{2C67C256-5C9A-5367-E82B-2E3B5843DBE6}"/>
          </ac:picMkLst>
        </pc:picChg>
        <pc:picChg chg="add mod ord">
          <ac:chgData name="Hendrik Trypsteen" userId="fd82ea10-16b6-4d24-85fb-8b3a1eb78ece" providerId="ADAL" clId="{4BE0B944-2159-41A0-9730-2BE003D6E835}" dt="2026-06-23T07:17:17.470" v="788" actId="1076"/>
          <ac:picMkLst>
            <pc:docMk/>
            <pc:sldMk cId="1312542868" sldId="329"/>
            <ac:picMk id="7" creationId="{836C86C2-7EBC-18AD-8606-8229DD30E421}"/>
          </ac:picMkLst>
        </pc:picChg>
      </pc:sldChg>
      <pc:sldChg chg="modSp add mod">
        <pc:chgData name="Hendrik Trypsteen" userId="fd82ea10-16b6-4d24-85fb-8b3a1eb78ece" providerId="ADAL" clId="{4BE0B944-2159-41A0-9730-2BE003D6E835}" dt="2026-06-23T09:22:28.430" v="1768" actId="6549"/>
        <pc:sldMkLst>
          <pc:docMk/>
          <pc:sldMk cId="3179949550" sldId="330"/>
        </pc:sldMkLst>
        <pc:spChg chg="mod">
          <ac:chgData name="Hendrik Trypsteen" userId="fd82ea10-16b6-4d24-85fb-8b3a1eb78ece" providerId="ADAL" clId="{4BE0B944-2159-41A0-9730-2BE003D6E835}" dt="2026-06-23T09:22:28.430" v="1768" actId="6549"/>
          <ac:spMkLst>
            <pc:docMk/>
            <pc:sldMk cId="3179949550" sldId="330"/>
            <ac:spMk id="8" creationId="{18463435-BEAA-E4DB-E156-35D11614238A}"/>
          </ac:spMkLst>
        </pc:spChg>
        <pc:spChg chg="mod">
          <ac:chgData name="Hendrik Trypsteen" userId="fd82ea10-16b6-4d24-85fb-8b3a1eb78ece" providerId="ADAL" clId="{4BE0B944-2159-41A0-9730-2BE003D6E835}" dt="2026-06-23T07:19:01.376" v="822" actId="6549"/>
          <ac:spMkLst>
            <pc:docMk/>
            <pc:sldMk cId="3179949550" sldId="330"/>
            <ac:spMk id="11" creationId="{695BE19A-3254-0B53-3E8E-3ACC0C30D63B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26:15.200" v="1835" actId="14100"/>
        <pc:sldMkLst>
          <pc:docMk/>
          <pc:sldMk cId="1367993484" sldId="331"/>
        </pc:sldMkLst>
        <pc:spChg chg="mod">
          <ac:chgData name="Hendrik Trypsteen" userId="fd82ea10-16b6-4d24-85fb-8b3a1eb78ece" providerId="ADAL" clId="{4BE0B944-2159-41A0-9730-2BE003D6E835}" dt="2026-06-23T09:26:15.200" v="1835" actId="14100"/>
          <ac:spMkLst>
            <pc:docMk/>
            <pc:sldMk cId="1367993484" sldId="331"/>
            <ac:spMk id="2" creationId="{0230523B-2B3F-520B-DEDF-7256AAD75302}"/>
          </ac:spMkLst>
        </pc:spChg>
        <pc:picChg chg="add mod ord">
          <ac:chgData name="Hendrik Trypsteen" userId="fd82ea10-16b6-4d24-85fb-8b3a1eb78ece" providerId="ADAL" clId="{4BE0B944-2159-41A0-9730-2BE003D6E835}" dt="2026-06-23T07:20:49.731" v="853" actId="1076"/>
          <ac:picMkLst>
            <pc:docMk/>
            <pc:sldMk cId="1367993484" sldId="331"/>
            <ac:picMk id="5" creationId="{16778EE9-B6A6-155B-615B-913724C199C6}"/>
          </ac:picMkLst>
        </pc:picChg>
        <pc:picChg chg="del">
          <ac:chgData name="Hendrik Trypsteen" userId="fd82ea10-16b6-4d24-85fb-8b3a1eb78ece" providerId="ADAL" clId="{4BE0B944-2159-41A0-9730-2BE003D6E835}" dt="2026-06-23T07:20:26.880" v="846" actId="478"/>
          <ac:picMkLst>
            <pc:docMk/>
            <pc:sldMk cId="1367993484" sldId="331"/>
            <ac:picMk id="6" creationId="{55B61D39-3313-ED20-332F-DB0C9BB9CB8B}"/>
          </ac:picMkLst>
        </pc:picChg>
        <pc:picChg chg="add del mod">
          <ac:chgData name="Hendrik Trypsteen" userId="fd82ea10-16b6-4d24-85fb-8b3a1eb78ece" providerId="ADAL" clId="{4BE0B944-2159-41A0-9730-2BE003D6E835}" dt="2026-06-23T09:25:51.996" v="1833" actId="478"/>
          <ac:picMkLst>
            <pc:docMk/>
            <pc:sldMk cId="1367993484" sldId="331"/>
            <ac:picMk id="8" creationId="{E5B8BB90-B954-9D3B-C427-FC30274A65CA}"/>
          </ac:picMkLst>
        </pc:picChg>
        <pc:picChg chg="del">
          <ac:chgData name="Hendrik Trypsteen" userId="fd82ea10-16b6-4d24-85fb-8b3a1eb78ece" providerId="ADAL" clId="{4BE0B944-2159-41A0-9730-2BE003D6E835}" dt="2026-06-23T07:20:42.576" v="852" actId="478"/>
          <ac:picMkLst>
            <pc:docMk/>
            <pc:sldMk cId="1367993484" sldId="331"/>
            <ac:picMk id="9" creationId="{E10990F5-91CB-AD17-881F-1DB997DAB2CF}"/>
          </ac:picMkLst>
        </pc:picChg>
      </pc:sldChg>
      <pc:sldChg chg="modSp add mod">
        <pc:chgData name="Hendrik Trypsteen" userId="fd82ea10-16b6-4d24-85fb-8b3a1eb78ece" providerId="ADAL" clId="{4BE0B944-2159-41A0-9730-2BE003D6E835}" dt="2026-06-23T09:22:41.236" v="1774" actId="6549"/>
        <pc:sldMkLst>
          <pc:docMk/>
          <pc:sldMk cId="2800201175" sldId="332"/>
        </pc:sldMkLst>
        <pc:spChg chg="mod">
          <ac:chgData name="Hendrik Trypsteen" userId="fd82ea10-16b6-4d24-85fb-8b3a1eb78ece" providerId="ADAL" clId="{4BE0B944-2159-41A0-9730-2BE003D6E835}" dt="2026-06-23T09:22:41.236" v="1774" actId="6549"/>
          <ac:spMkLst>
            <pc:docMk/>
            <pc:sldMk cId="2800201175" sldId="332"/>
            <ac:spMk id="8" creationId="{51A8C47C-008D-60BF-2845-7484628BB69A}"/>
          </ac:spMkLst>
        </pc:spChg>
        <pc:spChg chg="mod">
          <ac:chgData name="Hendrik Trypsteen" userId="fd82ea10-16b6-4d24-85fb-8b3a1eb78ece" providerId="ADAL" clId="{4BE0B944-2159-41A0-9730-2BE003D6E835}" dt="2026-06-23T07:24:50.727" v="921"/>
          <ac:spMkLst>
            <pc:docMk/>
            <pc:sldMk cId="2800201175" sldId="332"/>
            <ac:spMk id="11" creationId="{67BA40B9-6ACE-846F-6B28-C2385098E07C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26:24.974" v="1837" actId="14100"/>
        <pc:sldMkLst>
          <pc:docMk/>
          <pc:sldMk cId="2206528152" sldId="333"/>
        </pc:sldMkLst>
        <pc:spChg chg="mod">
          <ac:chgData name="Hendrik Trypsteen" userId="fd82ea10-16b6-4d24-85fb-8b3a1eb78ece" providerId="ADAL" clId="{4BE0B944-2159-41A0-9730-2BE003D6E835}" dt="2026-06-23T09:26:24.974" v="1837" actId="14100"/>
          <ac:spMkLst>
            <pc:docMk/>
            <pc:sldMk cId="2206528152" sldId="333"/>
            <ac:spMk id="2" creationId="{374094D7-0DB2-3ADD-37EC-10944B6341A1}"/>
          </ac:spMkLst>
        </pc:spChg>
        <pc:spChg chg="mod">
          <ac:chgData name="Hendrik Trypsteen" userId="fd82ea10-16b6-4d24-85fb-8b3a1eb78ece" providerId="ADAL" clId="{4BE0B944-2159-41A0-9730-2BE003D6E835}" dt="2026-06-23T07:23:59.957" v="897" actId="1076"/>
          <ac:spMkLst>
            <pc:docMk/>
            <pc:sldMk cId="2206528152" sldId="333"/>
            <ac:spMk id="5" creationId="{B8FB0F47-3E7B-FB99-1674-0E7EEBC5BC58}"/>
          </ac:spMkLst>
        </pc:spChg>
        <pc:picChg chg="add mod ord">
          <ac:chgData name="Hendrik Trypsteen" userId="fd82ea10-16b6-4d24-85fb-8b3a1eb78ece" providerId="ADAL" clId="{4BE0B944-2159-41A0-9730-2BE003D6E835}" dt="2026-06-23T07:23:55.803" v="896" actId="1076"/>
          <ac:picMkLst>
            <pc:docMk/>
            <pc:sldMk cId="2206528152" sldId="333"/>
            <ac:picMk id="6" creationId="{D51298AD-5448-6C35-BAD5-64F6E345AB0E}"/>
          </ac:picMkLst>
        </pc:picChg>
        <pc:picChg chg="del mod">
          <ac:chgData name="Hendrik Trypsteen" userId="fd82ea10-16b6-4d24-85fb-8b3a1eb78ece" providerId="ADAL" clId="{4BE0B944-2159-41A0-9730-2BE003D6E835}" dt="2026-06-23T07:23:44.335" v="892" actId="478"/>
          <ac:picMkLst>
            <pc:docMk/>
            <pc:sldMk cId="2206528152" sldId="333"/>
            <ac:picMk id="7" creationId="{9916DE64-47D4-1F65-3F7F-AB308C7DEC68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3:35.739" v="1798" actId="6549"/>
        <pc:sldMkLst>
          <pc:docMk/>
          <pc:sldMk cId="3883119956" sldId="334"/>
        </pc:sldMkLst>
        <pc:spChg chg="mod">
          <ac:chgData name="Hendrik Trypsteen" userId="fd82ea10-16b6-4d24-85fb-8b3a1eb78ece" providerId="ADAL" clId="{4BE0B944-2159-41A0-9730-2BE003D6E835}" dt="2026-06-23T09:23:35.739" v="1798" actId="6549"/>
          <ac:spMkLst>
            <pc:docMk/>
            <pc:sldMk cId="3883119956" sldId="334"/>
            <ac:spMk id="2" creationId="{4A7E8B37-5E48-FFA3-9924-FD407DCDFB2F}"/>
          </ac:spMkLst>
        </pc:spChg>
        <pc:picChg chg="add mod ord">
          <ac:chgData name="Hendrik Trypsteen" userId="fd82ea10-16b6-4d24-85fb-8b3a1eb78ece" providerId="ADAL" clId="{4BE0B944-2159-41A0-9730-2BE003D6E835}" dt="2026-06-23T07:27:48.956" v="981" actId="14100"/>
          <ac:picMkLst>
            <pc:docMk/>
            <pc:sldMk cId="3883119956" sldId="334"/>
            <ac:picMk id="6" creationId="{FC1953AC-50FA-B34F-1F2A-C61E93068EDE}"/>
          </ac:picMkLst>
        </pc:picChg>
        <pc:picChg chg="del">
          <ac:chgData name="Hendrik Trypsteen" userId="fd82ea10-16b6-4d24-85fb-8b3a1eb78ece" providerId="ADAL" clId="{4BE0B944-2159-41A0-9730-2BE003D6E835}" dt="2026-06-23T07:27:43.724" v="980" actId="478"/>
          <ac:picMkLst>
            <pc:docMk/>
            <pc:sldMk cId="3883119956" sldId="334"/>
            <ac:picMk id="7" creationId="{C7734141-5C33-716B-FE14-34920F06D148}"/>
          </ac:picMkLst>
        </pc:picChg>
      </pc:sldChg>
      <pc:sldChg chg="modSp add mod">
        <pc:chgData name="Hendrik Trypsteen" userId="fd82ea10-16b6-4d24-85fb-8b3a1eb78ece" providerId="ADAL" clId="{4BE0B944-2159-41A0-9730-2BE003D6E835}" dt="2026-06-23T09:22:54.109" v="1778" actId="6549"/>
        <pc:sldMkLst>
          <pc:docMk/>
          <pc:sldMk cId="1014432024" sldId="335"/>
        </pc:sldMkLst>
        <pc:spChg chg="mod">
          <ac:chgData name="Hendrik Trypsteen" userId="fd82ea10-16b6-4d24-85fb-8b3a1eb78ece" providerId="ADAL" clId="{4BE0B944-2159-41A0-9730-2BE003D6E835}" dt="2026-06-23T09:22:54.109" v="1778" actId="6549"/>
          <ac:spMkLst>
            <pc:docMk/>
            <pc:sldMk cId="1014432024" sldId="335"/>
            <ac:spMk id="8" creationId="{9EFA35DD-FD8C-673B-66D9-C1E09AB2B8E1}"/>
          </ac:spMkLst>
        </pc:spChg>
        <pc:spChg chg="mod">
          <ac:chgData name="Hendrik Trypsteen" userId="fd82ea10-16b6-4d24-85fb-8b3a1eb78ece" providerId="ADAL" clId="{4BE0B944-2159-41A0-9730-2BE003D6E835}" dt="2026-06-23T07:29:00.206" v="1018" actId="6549"/>
          <ac:spMkLst>
            <pc:docMk/>
            <pc:sldMk cId="1014432024" sldId="335"/>
            <ac:spMk id="11" creationId="{7E61B672-5A76-FC46-6531-F6817682131B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22:59.748" v="1780" actId="6549"/>
        <pc:sldMkLst>
          <pc:docMk/>
          <pc:sldMk cId="3538066731" sldId="336"/>
        </pc:sldMkLst>
        <pc:spChg chg="mod">
          <ac:chgData name="Hendrik Trypsteen" userId="fd82ea10-16b6-4d24-85fb-8b3a1eb78ece" providerId="ADAL" clId="{4BE0B944-2159-41A0-9730-2BE003D6E835}" dt="2026-06-23T09:22:59.748" v="1780" actId="6549"/>
          <ac:spMkLst>
            <pc:docMk/>
            <pc:sldMk cId="3538066731" sldId="336"/>
            <ac:spMk id="2" creationId="{725920AE-1293-4AD4-4AEF-083F081836AF}"/>
          </ac:spMkLst>
        </pc:spChg>
        <pc:spChg chg="add mod">
          <ac:chgData name="Hendrik Trypsteen" userId="fd82ea10-16b6-4d24-85fb-8b3a1eb78ece" providerId="ADAL" clId="{4BE0B944-2159-41A0-9730-2BE003D6E835}" dt="2026-06-23T07:46:26.421" v="1119" actId="14100"/>
          <ac:spMkLst>
            <pc:docMk/>
            <pc:sldMk cId="3538066731" sldId="336"/>
            <ac:spMk id="7" creationId="{3DF6A996-6800-723A-FA36-B4A0959AEEA8}"/>
          </ac:spMkLst>
        </pc:spChg>
        <pc:picChg chg="del">
          <ac:chgData name="Hendrik Trypsteen" userId="fd82ea10-16b6-4d24-85fb-8b3a1eb78ece" providerId="ADAL" clId="{4BE0B944-2159-41A0-9730-2BE003D6E835}" dt="2026-06-23T07:42:56.595" v="1049" actId="478"/>
          <ac:picMkLst>
            <pc:docMk/>
            <pc:sldMk cId="3538066731" sldId="336"/>
            <ac:picMk id="5" creationId="{57D0722E-5559-FAE6-5DD3-DB64DD5D8766}"/>
          </ac:picMkLst>
        </pc:picChg>
        <pc:picChg chg="add mod ord">
          <ac:chgData name="Hendrik Trypsteen" userId="fd82ea10-16b6-4d24-85fb-8b3a1eb78ece" providerId="ADAL" clId="{4BE0B944-2159-41A0-9730-2BE003D6E835}" dt="2026-06-23T07:42:54.978" v="1048" actId="14100"/>
          <ac:picMkLst>
            <pc:docMk/>
            <pc:sldMk cId="3538066731" sldId="336"/>
            <ac:picMk id="6" creationId="{3AF08766-24A3-D312-A198-9CD45DA049FF}"/>
          </ac:picMkLst>
        </pc:picChg>
        <pc:picChg chg="del">
          <ac:chgData name="Hendrik Trypsteen" userId="fd82ea10-16b6-4d24-85fb-8b3a1eb78ece" providerId="ADAL" clId="{4BE0B944-2159-41A0-9730-2BE003D6E835}" dt="2026-06-23T07:42:17.666" v="1044" actId="478"/>
          <ac:picMkLst>
            <pc:docMk/>
            <pc:sldMk cId="3538066731" sldId="336"/>
            <ac:picMk id="8" creationId="{78D7A9E7-6C1D-31AB-F0DA-EF2BAE60FE45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3:04.052" v="1782" actId="6549"/>
        <pc:sldMkLst>
          <pc:docMk/>
          <pc:sldMk cId="1881298875" sldId="337"/>
        </pc:sldMkLst>
        <pc:spChg chg="mod">
          <ac:chgData name="Hendrik Trypsteen" userId="fd82ea10-16b6-4d24-85fb-8b3a1eb78ece" providerId="ADAL" clId="{4BE0B944-2159-41A0-9730-2BE003D6E835}" dt="2026-06-23T09:23:04.052" v="1782" actId="6549"/>
          <ac:spMkLst>
            <pc:docMk/>
            <pc:sldMk cId="1881298875" sldId="337"/>
            <ac:spMk id="2" creationId="{92E454F0-DAC0-4BD7-C45A-92A7825CD3B2}"/>
          </ac:spMkLst>
        </pc:spChg>
        <pc:spChg chg="mod">
          <ac:chgData name="Hendrik Trypsteen" userId="fd82ea10-16b6-4d24-85fb-8b3a1eb78ece" providerId="ADAL" clId="{4BE0B944-2159-41A0-9730-2BE003D6E835}" dt="2026-06-23T07:45:23.401" v="1062" actId="1076"/>
          <ac:spMkLst>
            <pc:docMk/>
            <pc:sldMk cId="1881298875" sldId="337"/>
            <ac:spMk id="5" creationId="{C82C6D95-FC2E-C728-01FD-5D6634684D3B}"/>
          </ac:spMkLst>
        </pc:spChg>
        <pc:picChg chg="del">
          <ac:chgData name="Hendrik Trypsteen" userId="fd82ea10-16b6-4d24-85fb-8b3a1eb78ece" providerId="ADAL" clId="{4BE0B944-2159-41A0-9730-2BE003D6E835}" dt="2026-06-23T07:45:11.121" v="1058" actId="478"/>
          <ac:picMkLst>
            <pc:docMk/>
            <pc:sldMk cId="1881298875" sldId="337"/>
            <ac:picMk id="6" creationId="{B3306B00-0B62-E9A1-C72C-3FFFDCE8A545}"/>
          </ac:picMkLst>
        </pc:picChg>
        <pc:picChg chg="add mod ord">
          <ac:chgData name="Hendrik Trypsteen" userId="fd82ea10-16b6-4d24-85fb-8b3a1eb78ece" providerId="ADAL" clId="{4BE0B944-2159-41A0-9730-2BE003D6E835}" dt="2026-06-23T07:45:20.753" v="1061" actId="167"/>
          <ac:picMkLst>
            <pc:docMk/>
            <pc:sldMk cId="1881298875" sldId="337"/>
            <ac:picMk id="7" creationId="{AD0080E5-2283-99DE-E097-396A6F6E4CDF}"/>
          </ac:picMkLst>
        </pc:picChg>
      </pc:sldChg>
      <pc:sldChg chg="modSp add mod">
        <pc:chgData name="Hendrik Trypsteen" userId="fd82ea10-16b6-4d24-85fb-8b3a1eb78ece" providerId="ADAL" clId="{4BE0B944-2159-41A0-9730-2BE003D6E835}" dt="2026-06-23T09:23:12.341" v="1786" actId="6549"/>
        <pc:sldMkLst>
          <pc:docMk/>
          <pc:sldMk cId="753611469" sldId="338"/>
        </pc:sldMkLst>
        <pc:spChg chg="mod">
          <ac:chgData name="Hendrik Trypsteen" userId="fd82ea10-16b6-4d24-85fb-8b3a1eb78ece" providerId="ADAL" clId="{4BE0B944-2159-41A0-9730-2BE003D6E835}" dt="2026-06-23T09:23:12.341" v="1786" actId="6549"/>
          <ac:spMkLst>
            <pc:docMk/>
            <pc:sldMk cId="753611469" sldId="338"/>
            <ac:spMk id="8" creationId="{83D0199A-56B7-4B96-54C2-CA68F0002428}"/>
          </ac:spMkLst>
        </pc:spChg>
        <pc:spChg chg="mod">
          <ac:chgData name="Hendrik Trypsteen" userId="fd82ea10-16b6-4d24-85fb-8b3a1eb78ece" providerId="ADAL" clId="{4BE0B944-2159-41A0-9730-2BE003D6E835}" dt="2026-06-23T07:49:23.412" v="1142" actId="6549"/>
          <ac:spMkLst>
            <pc:docMk/>
            <pc:sldMk cId="753611469" sldId="338"/>
            <ac:spMk id="11" creationId="{578D352E-687C-2623-F924-4484E2066C38}"/>
          </ac:spMkLst>
        </pc:spChg>
      </pc:sldChg>
      <pc:sldChg chg="modSp add mod">
        <pc:chgData name="Hendrik Trypsteen" userId="fd82ea10-16b6-4d24-85fb-8b3a1eb78ece" providerId="ADAL" clId="{4BE0B944-2159-41A0-9730-2BE003D6E835}" dt="2026-06-23T09:41:25.391" v="1864" actId="1076"/>
        <pc:sldMkLst>
          <pc:docMk/>
          <pc:sldMk cId="74812436" sldId="339"/>
        </pc:sldMkLst>
        <pc:spChg chg="mod">
          <ac:chgData name="Hendrik Trypsteen" userId="fd82ea10-16b6-4d24-85fb-8b3a1eb78ece" providerId="ADAL" clId="{4BE0B944-2159-41A0-9730-2BE003D6E835}" dt="2026-06-23T09:23:16.661" v="1788" actId="6549"/>
          <ac:spMkLst>
            <pc:docMk/>
            <pc:sldMk cId="74812436" sldId="339"/>
            <ac:spMk id="2" creationId="{B14AEEA8-4940-605E-FD99-3CD7F57746BB}"/>
          </ac:spMkLst>
        </pc:spChg>
        <pc:picChg chg="mod">
          <ac:chgData name="Hendrik Trypsteen" userId="fd82ea10-16b6-4d24-85fb-8b3a1eb78ece" providerId="ADAL" clId="{4BE0B944-2159-41A0-9730-2BE003D6E835}" dt="2026-06-23T09:41:25.391" v="1864" actId="1076"/>
          <ac:picMkLst>
            <pc:docMk/>
            <pc:sldMk cId="74812436" sldId="339"/>
            <ac:picMk id="7" creationId="{F132549E-C77C-85AE-336C-DA6C1E5D1885}"/>
          </ac:picMkLst>
        </pc:picChg>
      </pc:sldChg>
      <pc:sldChg chg="addSp delSp modSp add mod">
        <pc:chgData name="Hendrik Trypsteen" userId="fd82ea10-16b6-4d24-85fb-8b3a1eb78ece" providerId="ADAL" clId="{4BE0B944-2159-41A0-9730-2BE003D6E835}" dt="2026-06-23T09:23:07.541" v="1784" actId="6549"/>
        <pc:sldMkLst>
          <pc:docMk/>
          <pc:sldMk cId="3157426106" sldId="340"/>
        </pc:sldMkLst>
        <pc:spChg chg="mod">
          <ac:chgData name="Hendrik Trypsteen" userId="fd82ea10-16b6-4d24-85fb-8b3a1eb78ece" providerId="ADAL" clId="{4BE0B944-2159-41A0-9730-2BE003D6E835}" dt="2026-06-23T09:23:07.541" v="1784" actId="6549"/>
          <ac:spMkLst>
            <pc:docMk/>
            <pc:sldMk cId="3157426106" sldId="340"/>
            <ac:spMk id="2" creationId="{C999CA23-8399-0363-5A55-9B1162972C61}"/>
          </ac:spMkLst>
        </pc:spChg>
        <pc:spChg chg="add mod">
          <ac:chgData name="Hendrik Trypsteen" userId="fd82ea10-16b6-4d24-85fb-8b3a1eb78ece" providerId="ADAL" clId="{4BE0B944-2159-41A0-9730-2BE003D6E835}" dt="2026-06-23T07:47:55.169" v="1136" actId="1076"/>
          <ac:spMkLst>
            <pc:docMk/>
            <pc:sldMk cId="3157426106" sldId="340"/>
            <ac:spMk id="7" creationId="{CE5E026D-0BB9-DF6B-3822-D2AAA5A348D9}"/>
          </ac:spMkLst>
        </pc:spChg>
        <pc:picChg chg="add mod ord">
          <ac:chgData name="Hendrik Trypsteen" userId="fd82ea10-16b6-4d24-85fb-8b3a1eb78ece" providerId="ADAL" clId="{4BE0B944-2159-41A0-9730-2BE003D6E835}" dt="2026-06-23T07:47:29.779" v="1124" actId="167"/>
          <ac:picMkLst>
            <pc:docMk/>
            <pc:sldMk cId="3157426106" sldId="340"/>
            <ac:picMk id="5" creationId="{46EC481D-5100-2193-5F91-1B985EC10E89}"/>
          </ac:picMkLst>
        </pc:picChg>
        <pc:picChg chg="del">
          <ac:chgData name="Hendrik Trypsteen" userId="fd82ea10-16b6-4d24-85fb-8b3a1eb78ece" providerId="ADAL" clId="{4BE0B944-2159-41A0-9730-2BE003D6E835}" dt="2026-06-23T07:47:27.593" v="1123" actId="478"/>
          <ac:picMkLst>
            <pc:docMk/>
            <pc:sldMk cId="3157426106" sldId="340"/>
            <ac:picMk id="6" creationId="{678F2A40-DC5B-94D6-5598-90788D7EFF3F}"/>
          </ac:picMkLst>
        </pc:picChg>
        <pc:picChg chg="add mod">
          <ac:chgData name="Hendrik Trypsteen" userId="fd82ea10-16b6-4d24-85fb-8b3a1eb78ece" providerId="ADAL" clId="{4BE0B944-2159-41A0-9730-2BE003D6E835}" dt="2026-06-23T07:49:00.432" v="1138" actId="1076"/>
          <ac:picMkLst>
            <pc:docMk/>
            <pc:sldMk cId="3157426106" sldId="340"/>
            <ac:picMk id="9" creationId="{709940A3-AE0B-A79B-4F1E-D1DAE6B7B8D2}"/>
          </ac:picMkLst>
        </pc:picChg>
      </pc:sldChg>
      <pc:sldChg chg="modSp add mod">
        <pc:chgData name="Hendrik Trypsteen" userId="fd82ea10-16b6-4d24-85fb-8b3a1eb78ece" providerId="ADAL" clId="{4BE0B944-2159-41A0-9730-2BE003D6E835}" dt="2026-06-23T12:03:48.041" v="1900" actId="6549"/>
        <pc:sldMkLst>
          <pc:docMk/>
          <pc:sldMk cId="402519986" sldId="341"/>
        </pc:sldMkLst>
        <pc:spChg chg="mod">
          <ac:chgData name="Hendrik Trypsteen" userId="fd82ea10-16b6-4d24-85fb-8b3a1eb78ece" providerId="ADAL" clId="{4BE0B944-2159-41A0-9730-2BE003D6E835}" dt="2026-06-23T12:03:48.041" v="1900" actId="6549"/>
          <ac:spMkLst>
            <pc:docMk/>
            <pc:sldMk cId="402519986" sldId="341"/>
            <ac:spMk id="2" creationId="{5BA9B1B5-583D-7002-AE0B-BF8C78B27939}"/>
          </ac:spMkLst>
        </pc:spChg>
      </pc:sldChg>
      <pc:sldChg chg="modSp add del mod">
        <pc:chgData name="Hendrik Trypsteen" userId="fd82ea10-16b6-4d24-85fb-8b3a1eb78ece" providerId="ADAL" clId="{4BE0B944-2159-41A0-9730-2BE003D6E835}" dt="2026-06-23T09:30:20.155" v="1839" actId="47"/>
        <pc:sldMkLst>
          <pc:docMk/>
          <pc:sldMk cId="3649452422" sldId="342"/>
        </pc:sldMkLst>
        <pc:spChg chg="mod">
          <ac:chgData name="Hendrik Trypsteen" userId="fd82ea10-16b6-4d24-85fb-8b3a1eb78ece" providerId="ADAL" clId="{4BE0B944-2159-41A0-9730-2BE003D6E835}" dt="2026-06-23T09:30:01.908" v="1838" actId="6549"/>
          <ac:spMkLst>
            <pc:docMk/>
            <pc:sldMk cId="3649452422" sldId="342"/>
            <ac:spMk id="8" creationId="{C8BE45C0-3EAC-D01D-85CF-F9C967421652}"/>
          </ac:spMkLst>
        </pc:spChg>
      </pc:sldChg>
      <pc:sldChg chg="addSp delSp modSp add mod">
        <pc:chgData name="Hendrik Trypsteen" userId="fd82ea10-16b6-4d24-85fb-8b3a1eb78ece" providerId="ADAL" clId="{4BE0B944-2159-41A0-9730-2BE003D6E835}" dt="2026-06-23T09:32:22.514" v="1848" actId="1076"/>
        <pc:sldMkLst>
          <pc:docMk/>
          <pc:sldMk cId="1969941863" sldId="343"/>
        </pc:sldMkLst>
        <pc:spChg chg="mod">
          <ac:chgData name="Hendrik Trypsteen" userId="fd82ea10-16b6-4d24-85fb-8b3a1eb78ece" providerId="ADAL" clId="{4BE0B944-2159-41A0-9730-2BE003D6E835}" dt="2026-06-23T09:23:30.363" v="1796" actId="27636"/>
          <ac:spMkLst>
            <pc:docMk/>
            <pc:sldMk cId="1969941863" sldId="343"/>
            <ac:spMk id="2" creationId="{2257A01C-38BC-AC53-41B2-531783C002B3}"/>
          </ac:spMkLst>
        </pc:spChg>
        <pc:spChg chg="mod ord">
          <ac:chgData name="Hendrik Trypsteen" userId="fd82ea10-16b6-4d24-85fb-8b3a1eb78ece" providerId="ADAL" clId="{4BE0B944-2159-41A0-9730-2BE003D6E835}" dt="2026-06-23T09:32:22.514" v="1848" actId="1076"/>
          <ac:spMkLst>
            <pc:docMk/>
            <pc:sldMk cId="1969941863" sldId="343"/>
            <ac:spMk id="12" creationId="{21E4736F-A2E0-DEB1-28C6-D4D8F11F5DB7}"/>
          </ac:spMkLst>
        </pc:spChg>
        <pc:spChg chg="mod">
          <ac:chgData name="Hendrik Trypsteen" userId="fd82ea10-16b6-4d24-85fb-8b3a1eb78ece" providerId="ADAL" clId="{4BE0B944-2159-41A0-9730-2BE003D6E835}" dt="2026-06-23T09:31:32.765" v="1845" actId="1076"/>
          <ac:spMkLst>
            <pc:docMk/>
            <pc:sldMk cId="1969941863" sldId="343"/>
            <ac:spMk id="15" creationId="{FDAEF759-AEBF-6B56-C699-8325E972DE0C}"/>
          </ac:spMkLst>
        </pc:spChg>
        <pc:picChg chg="del">
          <ac:chgData name="Hendrik Trypsteen" userId="fd82ea10-16b6-4d24-85fb-8b3a1eb78ece" providerId="ADAL" clId="{4BE0B944-2159-41A0-9730-2BE003D6E835}" dt="2026-06-23T07:54:43.792" v="1280" actId="478"/>
          <ac:picMkLst>
            <pc:docMk/>
            <pc:sldMk cId="1969941863" sldId="343"/>
            <ac:picMk id="5" creationId="{ABF4AEEC-38AF-CE9C-E8B9-4275F998D29A}"/>
          </ac:picMkLst>
        </pc:picChg>
        <pc:picChg chg="add mod ord">
          <ac:chgData name="Hendrik Trypsteen" userId="fd82ea10-16b6-4d24-85fb-8b3a1eb78ece" providerId="ADAL" clId="{4BE0B944-2159-41A0-9730-2BE003D6E835}" dt="2026-06-23T09:32:07.299" v="1846" actId="14100"/>
          <ac:picMkLst>
            <pc:docMk/>
            <pc:sldMk cId="1969941863" sldId="343"/>
            <ac:picMk id="6" creationId="{CABBE3C0-66D1-BB0C-3B7E-9877BE002B2C}"/>
          </ac:picMkLst>
        </pc:picChg>
        <pc:picChg chg="del">
          <ac:chgData name="Hendrik Trypsteen" userId="fd82ea10-16b6-4d24-85fb-8b3a1eb78ece" providerId="ADAL" clId="{4BE0B944-2159-41A0-9730-2BE003D6E835}" dt="2026-06-23T07:53:47.879" v="1276" actId="478"/>
          <ac:picMkLst>
            <pc:docMk/>
            <pc:sldMk cId="1969941863" sldId="343"/>
            <ac:picMk id="8" creationId="{14CF16B8-0587-CA11-AFE3-0295D5C16DD7}"/>
          </ac:picMkLst>
        </pc:picChg>
        <pc:picChg chg="add del mod ord">
          <ac:chgData name="Hendrik Trypsteen" userId="fd82ea10-16b6-4d24-85fb-8b3a1eb78ece" providerId="ADAL" clId="{4BE0B944-2159-41A0-9730-2BE003D6E835}" dt="2026-06-23T09:31:22.236" v="1844" actId="478"/>
          <ac:picMkLst>
            <pc:docMk/>
            <pc:sldMk cId="1969941863" sldId="343"/>
            <ac:picMk id="9" creationId="{A38F28E1-9BC3-0ED9-FE4A-119EE2894017}"/>
          </ac:picMkLst>
        </pc:picChg>
        <pc:picChg chg="add mod">
          <ac:chgData name="Hendrik Trypsteen" userId="fd82ea10-16b6-4d24-85fb-8b3a1eb78ece" providerId="ADAL" clId="{4BE0B944-2159-41A0-9730-2BE003D6E835}" dt="2026-06-23T09:32:13.101" v="1847" actId="14100"/>
          <ac:picMkLst>
            <pc:docMk/>
            <pc:sldMk cId="1969941863" sldId="343"/>
            <ac:picMk id="11" creationId="{4B89DC4B-1E35-6B4B-9A58-C975DD1AFF11}"/>
          </ac:picMkLst>
        </pc:picChg>
        <pc:picChg chg="del">
          <ac:chgData name="Hendrik Trypsteen" userId="fd82ea10-16b6-4d24-85fb-8b3a1eb78ece" providerId="ADAL" clId="{4BE0B944-2159-41A0-9730-2BE003D6E835}" dt="2026-06-23T07:53:47.229" v="1275" actId="478"/>
          <ac:picMkLst>
            <pc:docMk/>
            <pc:sldMk cId="1969941863" sldId="343"/>
            <ac:picMk id="14" creationId="{E54F30AE-E187-1B20-A82E-5F6638D48A82}"/>
          </ac:picMkLst>
        </pc:picChg>
      </pc:sldChg>
      <pc:sldChg chg="addSp delSp modSp add mod ord">
        <pc:chgData name="Hendrik Trypsteen" userId="fd82ea10-16b6-4d24-85fb-8b3a1eb78ece" providerId="ADAL" clId="{4BE0B944-2159-41A0-9730-2BE003D6E835}" dt="2026-06-23T12:03:54.133" v="1902" actId="6549"/>
        <pc:sldMkLst>
          <pc:docMk/>
          <pc:sldMk cId="2405701914" sldId="344"/>
        </pc:sldMkLst>
        <pc:spChg chg="mod">
          <ac:chgData name="Hendrik Trypsteen" userId="fd82ea10-16b6-4d24-85fb-8b3a1eb78ece" providerId="ADAL" clId="{4BE0B944-2159-41A0-9730-2BE003D6E835}" dt="2026-06-23T12:03:54.133" v="1902" actId="6549"/>
          <ac:spMkLst>
            <pc:docMk/>
            <pc:sldMk cId="2405701914" sldId="344"/>
            <ac:spMk id="2" creationId="{06DC045B-470B-F306-CC69-54EF3AA53F8C}"/>
          </ac:spMkLst>
        </pc:spChg>
        <pc:spChg chg="mod">
          <ac:chgData name="Hendrik Trypsteen" userId="fd82ea10-16b6-4d24-85fb-8b3a1eb78ece" providerId="ADAL" clId="{4BE0B944-2159-41A0-9730-2BE003D6E835}" dt="2026-06-23T08:02:35.906" v="1520" actId="14100"/>
          <ac:spMkLst>
            <pc:docMk/>
            <pc:sldMk cId="2405701914" sldId="344"/>
            <ac:spMk id="12" creationId="{6D353CF1-9D72-5AFC-E78C-0A37D4D91CA5}"/>
          </ac:spMkLst>
        </pc:spChg>
        <pc:spChg chg="mod ord">
          <ac:chgData name="Hendrik Trypsteen" userId="fd82ea10-16b6-4d24-85fb-8b3a1eb78ece" providerId="ADAL" clId="{4BE0B944-2159-41A0-9730-2BE003D6E835}" dt="2026-06-23T09:33:10.311" v="1853" actId="1076"/>
          <ac:spMkLst>
            <pc:docMk/>
            <pc:sldMk cId="2405701914" sldId="344"/>
            <ac:spMk id="15" creationId="{189FA104-C158-1FCA-EB8F-B44A66D5EBEB}"/>
          </ac:spMkLst>
        </pc:spChg>
        <pc:picChg chg="add mod ord">
          <ac:chgData name="Hendrik Trypsteen" userId="fd82ea10-16b6-4d24-85fb-8b3a1eb78ece" providerId="ADAL" clId="{4BE0B944-2159-41A0-9730-2BE003D6E835}" dt="2026-06-23T08:01:51.253" v="1455" actId="167"/>
          <ac:picMkLst>
            <pc:docMk/>
            <pc:sldMk cId="2405701914" sldId="344"/>
            <ac:picMk id="5" creationId="{834E3793-BFBB-8482-420A-8BCD70DDBA00}"/>
          </ac:picMkLst>
        </pc:picChg>
        <pc:picChg chg="del">
          <ac:chgData name="Hendrik Trypsteen" userId="fd82ea10-16b6-4d24-85fb-8b3a1eb78ece" providerId="ADAL" clId="{4BE0B944-2159-41A0-9730-2BE003D6E835}" dt="2026-06-23T08:01:18.389" v="1449" actId="478"/>
          <ac:picMkLst>
            <pc:docMk/>
            <pc:sldMk cId="2405701914" sldId="344"/>
            <ac:picMk id="6" creationId="{3B159530-7668-05E7-96BD-34FBEFADC22A}"/>
          </ac:picMkLst>
        </pc:picChg>
        <pc:picChg chg="add mod">
          <ac:chgData name="Hendrik Trypsteen" userId="fd82ea10-16b6-4d24-85fb-8b3a1eb78ece" providerId="ADAL" clId="{4BE0B944-2159-41A0-9730-2BE003D6E835}" dt="2026-06-23T09:33:10.311" v="1853" actId="1076"/>
          <ac:picMkLst>
            <pc:docMk/>
            <pc:sldMk cId="2405701914" sldId="344"/>
            <ac:picMk id="8" creationId="{181188B8-387B-9F6D-D087-8E6FBD263BB2}"/>
          </ac:picMkLst>
        </pc:picChg>
        <pc:picChg chg="del ord">
          <ac:chgData name="Hendrik Trypsteen" userId="fd82ea10-16b6-4d24-85fb-8b3a1eb78ece" providerId="ADAL" clId="{4BE0B944-2159-41A0-9730-2BE003D6E835}" dt="2026-06-23T09:33:00.129" v="1849" actId="478"/>
          <ac:picMkLst>
            <pc:docMk/>
            <pc:sldMk cId="2405701914" sldId="344"/>
            <ac:picMk id="9" creationId="{732AB92D-9CE9-8EE9-24E8-4D40294367F0}"/>
          </ac:picMkLst>
        </pc:picChg>
        <pc:picChg chg="del">
          <ac:chgData name="Hendrik Trypsteen" userId="fd82ea10-16b6-4d24-85fb-8b3a1eb78ece" providerId="ADAL" clId="{4BE0B944-2159-41A0-9730-2BE003D6E835}" dt="2026-06-23T08:01:18.960" v="1450" actId="478"/>
          <ac:picMkLst>
            <pc:docMk/>
            <pc:sldMk cId="2405701914" sldId="344"/>
            <ac:picMk id="11" creationId="{A26C5D77-C669-5784-6A6E-588AC6DA2F61}"/>
          </ac:picMkLst>
        </pc:picChg>
        <pc:picChg chg="add del">
          <ac:chgData name="Hendrik Trypsteen" userId="fd82ea10-16b6-4d24-85fb-8b3a1eb78ece" providerId="ADAL" clId="{4BE0B944-2159-41A0-9730-2BE003D6E835}" dt="2026-06-23T08:04:23.711" v="1550" actId="22"/>
          <ac:picMkLst>
            <pc:docMk/>
            <pc:sldMk cId="2405701914" sldId="344"/>
            <ac:picMk id="13" creationId="{38B6CA0F-D996-39FE-D853-944068FE848B}"/>
          </ac:picMkLst>
        </pc:picChg>
      </pc:sldChg>
      <pc:sldChg chg="addSp delSp modSp add mod ord">
        <pc:chgData name="Hendrik Trypsteen" userId="fd82ea10-16b6-4d24-85fb-8b3a1eb78ece" providerId="ADAL" clId="{4BE0B944-2159-41A0-9730-2BE003D6E835}" dt="2026-06-23T12:35:00.190" v="1952" actId="6549"/>
        <pc:sldMkLst>
          <pc:docMk/>
          <pc:sldMk cId="2178768590" sldId="345"/>
        </pc:sldMkLst>
        <pc:spChg chg="mod">
          <ac:chgData name="Hendrik Trypsteen" userId="fd82ea10-16b6-4d24-85fb-8b3a1eb78ece" providerId="ADAL" clId="{4BE0B944-2159-41A0-9730-2BE003D6E835}" dt="2026-06-23T12:35:00.190" v="1952" actId="6549"/>
          <ac:spMkLst>
            <pc:docMk/>
            <pc:sldMk cId="2178768590" sldId="345"/>
            <ac:spMk id="2" creationId="{4B529888-852C-E70B-75DD-BB6A700C9790}"/>
          </ac:spMkLst>
        </pc:spChg>
        <pc:spChg chg="mod">
          <ac:chgData name="Hendrik Trypsteen" userId="fd82ea10-16b6-4d24-85fb-8b3a1eb78ece" providerId="ADAL" clId="{4BE0B944-2159-41A0-9730-2BE003D6E835}" dt="2026-06-23T08:07:47.253" v="1664" actId="14100"/>
          <ac:spMkLst>
            <pc:docMk/>
            <pc:sldMk cId="2178768590" sldId="345"/>
            <ac:spMk id="12" creationId="{01E04D26-F64D-677A-7DB9-948F9C4F9115}"/>
          </ac:spMkLst>
        </pc:spChg>
        <pc:spChg chg="del mod">
          <ac:chgData name="Hendrik Trypsteen" userId="fd82ea10-16b6-4d24-85fb-8b3a1eb78ece" providerId="ADAL" clId="{4BE0B944-2159-41A0-9730-2BE003D6E835}" dt="2026-06-23T08:06:12.105" v="1646" actId="478"/>
          <ac:spMkLst>
            <pc:docMk/>
            <pc:sldMk cId="2178768590" sldId="345"/>
            <ac:spMk id="15" creationId="{2553F34D-41CB-28C5-D946-5106D7631AF2}"/>
          </ac:spMkLst>
        </pc:spChg>
        <pc:picChg chg="del">
          <ac:chgData name="Hendrik Trypsteen" userId="fd82ea10-16b6-4d24-85fb-8b3a1eb78ece" providerId="ADAL" clId="{4BE0B944-2159-41A0-9730-2BE003D6E835}" dt="2026-06-23T08:04:57.523" v="1580" actId="478"/>
          <ac:picMkLst>
            <pc:docMk/>
            <pc:sldMk cId="2178768590" sldId="345"/>
            <ac:picMk id="5" creationId="{501EE215-A8C7-EBE6-9384-CF2DA642FA3B}"/>
          </ac:picMkLst>
        </pc:picChg>
        <pc:picChg chg="add mod ord">
          <ac:chgData name="Hendrik Trypsteen" userId="fd82ea10-16b6-4d24-85fb-8b3a1eb78ece" providerId="ADAL" clId="{4BE0B944-2159-41A0-9730-2BE003D6E835}" dt="2026-06-23T08:07:10.423" v="1655" actId="1076"/>
          <ac:picMkLst>
            <pc:docMk/>
            <pc:sldMk cId="2178768590" sldId="345"/>
            <ac:picMk id="6" creationId="{E3070FC4-3DEF-1886-2B8D-1367AE60342A}"/>
          </ac:picMkLst>
        </pc:picChg>
        <pc:picChg chg="del">
          <ac:chgData name="Hendrik Trypsteen" userId="fd82ea10-16b6-4d24-85fb-8b3a1eb78ece" providerId="ADAL" clId="{4BE0B944-2159-41A0-9730-2BE003D6E835}" dt="2026-06-23T08:04:55.711" v="1579" actId="478"/>
          <ac:picMkLst>
            <pc:docMk/>
            <pc:sldMk cId="2178768590" sldId="345"/>
            <ac:picMk id="8" creationId="{1F6DC83A-B115-1140-A875-F6FB03327622}"/>
          </ac:picMkLst>
        </pc:picChg>
        <pc:picChg chg="del mod ord">
          <ac:chgData name="Hendrik Trypsteen" userId="fd82ea10-16b6-4d24-85fb-8b3a1eb78ece" providerId="ADAL" clId="{4BE0B944-2159-41A0-9730-2BE003D6E835}" dt="2026-06-23T08:06:50.581" v="1652" actId="478"/>
          <ac:picMkLst>
            <pc:docMk/>
            <pc:sldMk cId="2178768590" sldId="345"/>
            <ac:picMk id="9" creationId="{B8950147-A57C-8D9A-3AB3-FFEAB9C6FA1F}"/>
          </ac:picMkLst>
        </pc:picChg>
        <pc:picChg chg="add mod ord">
          <ac:chgData name="Hendrik Trypsteen" userId="fd82ea10-16b6-4d24-85fb-8b3a1eb78ece" providerId="ADAL" clId="{4BE0B944-2159-41A0-9730-2BE003D6E835}" dt="2026-06-23T08:07:07.847" v="1654" actId="1076"/>
          <ac:picMkLst>
            <pc:docMk/>
            <pc:sldMk cId="2178768590" sldId="345"/>
            <ac:picMk id="10" creationId="{2F5D93BE-7147-F4AF-CA3B-77B91AD7574D}"/>
          </ac:picMkLst>
        </pc:picChg>
        <pc:picChg chg="add mod ord">
          <ac:chgData name="Hendrik Trypsteen" userId="fd82ea10-16b6-4d24-85fb-8b3a1eb78ece" providerId="ADAL" clId="{4BE0B944-2159-41A0-9730-2BE003D6E835}" dt="2026-06-23T08:07:22.031" v="1658" actId="167"/>
          <ac:picMkLst>
            <pc:docMk/>
            <pc:sldMk cId="2178768590" sldId="345"/>
            <ac:picMk id="11" creationId="{FCF5100F-37B1-C2FA-B5D6-254926AB190C}"/>
          </ac:picMkLst>
        </pc:picChg>
        <pc:picChg chg="add mod ord">
          <ac:chgData name="Hendrik Trypsteen" userId="fd82ea10-16b6-4d24-85fb-8b3a1eb78ece" providerId="ADAL" clId="{4BE0B944-2159-41A0-9730-2BE003D6E835}" dt="2026-06-23T08:07:22.031" v="1658" actId="167"/>
          <ac:picMkLst>
            <pc:docMk/>
            <pc:sldMk cId="2178768590" sldId="345"/>
            <ac:picMk id="13" creationId="{5146A540-E30F-ECB5-7119-F62A6D8016EF}"/>
          </ac:picMkLst>
        </pc:picChg>
      </pc:sldChg>
      <pc:sldChg chg="modSp add mod">
        <pc:chgData name="Hendrik Trypsteen" userId="fd82ea10-16b6-4d24-85fb-8b3a1eb78ece" providerId="ADAL" clId="{4BE0B944-2159-41A0-9730-2BE003D6E835}" dt="2026-06-23T09:20:07.659" v="1734" actId="6549"/>
        <pc:sldMkLst>
          <pc:docMk/>
          <pc:sldMk cId="2388555966" sldId="346"/>
        </pc:sldMkLst>
        <pc:spChg chg="mod">
          <ac:chgData name="Hendrik Trypsteen" userId="fd82ea10-16b6-4d24-85fb-8b3a1eb78ece" providerId="ADAL" clId="{4BE0B944-2159-41A0-9730-2BE003D6E835}" dt="2026-06-23T09:20:07.659" v="1734" actId="6549"/>
          <ac:spMkLst>
            <pc:docMk/>
            <pc:sldMk cId="2388555966" sldId="346"/>
            <ac:spMk id="2" creationId="{ABC14D18-D01D-1D18-BCF4-7075C8C32203}"/>
          </ac:spMkLst>
        </pc:spChg>
      </pc:sldChg>
      <pc:sldChg chg="modSp add mod">
        <pc:chgData name="Hendrik Trypsteen" userId="fd82ea10-16b6-4d24-85fb-8b3a1eb78ece" providerId="ADAL" clId="{4BE0B944-2159-41A0-9730-2BE003D6E835}" dt="2026-06-23T12:03:57.894" v="1904" actId="6549"/>
        <pc:sldMkLst>
          <pc:docMk/>
          <pc:sldMk cId="100852352" sldId="347"/>
        </pc:sldMkLst>
        <pc:spChg chg="mod">
          <ac:chgData name="Hendrik Trypsteen" userId="fd82ea10-16b6-4d24-85fb-8b3a1eb78ece" providerId="ADAL" clId="{4BE0B944-2159-41A0-9730-2BE003D6E835}" dt="2026-06-23T12:03:57.894" v="1904" actId="6549"/>
          <ac:spMkLst>
            <pc:docMk/>
            <pc:sldMk cId="100852352" sldId="347"/>
            <ac:spMk id="2" creationId="{E4B94557-573D-D9EA-40B0-5CB4B79E026E}"/>
          </ac:spMkLst>
        </pc:spChg>
      </pc:sldChg>
      <pc:sldChg chg="add">
        <pc:chgData name="Hendrik Trypsteen" userId="fd82ea10-16b6-4d24-85fb-8b3a1eb78ece" providerId="ADAL" clId="{4BE0B944-2159-41A0-9730-2BE003D6E835}" dt="2026-06-23T12:03:43.628" v="1898"/>
        <pc:sldMkLst>
          <pc:docMk/>
          <pc:sldMk cId="2137233010" sldId="348"/>
        </pc:sldMkLst>
      </pc:sldChg>
      <pc:sldChg chg="addSp delSp modSp add mod ord">
        <pc:chgData name="Hendrik Trypsteen" userId="fd82ea10-16b6-4d24-85fb-8b3a1eb78ece" providerId="ADAL" clId="{4BE0B944-2159-41A0-9730-2BE003D6E835}" dt="2026-06-23T12:39:55.985" v="2044" actId="1076"/>
        <pc:sldMkLst>
          <pc:docMk/>
          <pc:sldMk cId="4216302484" sldId="349"/>
        </pc:sldMkLst>
        <pc:spChg chg="mod">
          <ac:chgData name="Hendrik Trypsteen" userId="fd82ea10-16b6-4d24-85fb-8b3a1eb78ece" providerId="ADAL" clId="{4BE0B944-2159-41A0-9730-2BE003D6E835}" dt="2026-06-23T12:39:55.985" v="2044" actId="1076"/>
          <ac:spMkLst>
            <pc:docMk/>
            <pc:sldMk cId="4216302484" sldId="349"/>
            <ac:spMk id="2" creationId="{F4EAA9D7-EC60-F99C-58DE-0C350CDEFDC1}"/>
          </ac:spMkLst>
        </pc:spChg>
        <pc:spChg chg="add mod">
          <ac:chgData name="Hendrik Trypsteen" userId="fd82ea10-16b6-4d24-85fb-8b3a1eb78ece" providerId="ADAL" clId="{4BE0B944-2159-41A0-9730-2BE003D6E835}" dt="2026-06-23T12:39:47.384" v="2043" actId="14100"/>
          <ac:spMkLst>
            <pc:docMk/>
            <pc:sldMk cId="4216302484" sldId="349"/>
            <ac:spMk id="9" creationId="{B9AC7F62-82E1-378C-4A0C-64D708756F04}"/>
          </ac:spMkLst>
        </pc:spChg>
        <pc:spChg chg="del mod ord">
          <ac:chgData name="Hendrik Trypsteen" userId="fd82ea10-16b6-4d24-85fb-8b3a1eb78ece" providerId="ADAL" clId="{4BE0B944-2159-41A0-9730-2BE003D6E835}" dt="2026-06-23T12:39:24.357" v="2009" actId="478"/>
          <ac:spMkLst>
            <pc:docMk/>
            <pc:sldMk cId="4216302484" sldId="349"/>
            <ac:spMk id="12" creationId="{6AE6B0A6-1DF5-12CE-9A27-D1A6F1484E02}"/>
          </ac:spMkLst>
        </pc:spChg>
        <pc:spChg chg="mod">
          <ac:chgData name="Hendrik Trypsteen" userId="fd82ea10-16b6-4d24-85fb-8b3a1eb78ece" providerId="ADAL" clId="{4BE0B944-2159-41A0-9730-2BE003D6E835}" dt="2026-06-23T12:32:47.309" v="1948" actId="6549"/>
          <ac:spMkLst>
            <pc:docMk/>
            <pc:sldMk cId="4216302484" sldId="349"/>
            <ac:spMk id="15" creationId="{68EB7CE6-38EE-FD86-4E04-6A550B3AF260}"/>
          </ac:spMkLst>
        </pc:spChg>
        <pc:picChg chg="add mod ord">
          <ac:chgData name="Hendrik Trypsteen" userId="fd82ea10-16b6-4d24-85fb-8b3a1eb78ece" providerId="ADAL" clId="{4BE0B944-2159-41A0-9730-2BE003D6E835}" dt="2026-06-23T12:07:19.656" v="1914" actId="14100"/>
          <ac:picMkLst>
            <pc:docMk/>
            <pc:sldMk cId="4216302484" sldId="349"/>
            <ac:picMk id="5" creationId="{7FFDCD59-CC01-101E-E9BA-EC9DF2039C2A}"/>
          </ac:picMkLst>
        </pc:picChg>
        <pc:picChg chg="del">
          <ac:chgData name="Hendrik Trypsteen" userId="fd82ea10-16b6-4d24-85fb-8b3a1eb78ece" providerId="ADAL" clId="{4BE0B944-2159-41A0-9730-2BE003D6E835}" dt="2026-06-23T12:07:10.299" v="1911" actId="478"/>
          <ac:picMkLst>
            <pc:docMk/>
            <pc:sldMk cId="4216302484" sldId="349"/>
            <ac:picMk id="6" creationId="{704D6B0F-FF40-EBE4-F145-64897C22C940}"/>
          </ac:picMkLst>
        </pc:picChg>
        <pc:picChg chg="add mod">
          <ac:chgData name="Hendrik Trypsteen" userId="fd82ea10-16b6-4d24-85fb-8b3a1eb78ece" providerId="ADAL" clId="{4BE0B944-2159-41A0-9730-2BE003D6E835}" dt="2026-06-23T12:39:14.262" v="2006" actId="1076"/>
          <ac:picMkLst>
            <pc:docMk/>
            <pc:sldMk cId="4216302484" sldId="349"/>
            <ac:picMk id="8" creationId="{5CB4C117-D3C9-0775-0B82-A7F9A6194985}"/>
          </ac:picMkLst>
        </pc:picChg>
        <pc:picChg chg="del">
          <ac:chgData name="Hendrik Trypsteen" userId="fd82ea10-16b6-4d24-85fb-8b3a1eb78ece" providerId="ADAL" clId="{4BE0B944-2159-41A0-9730-2BE003D6E835}" dt="2026-06-23T12:38:49.821" v="2001" actId="478"/>
          <ac:picMkLst>
            <pc:docMk/>
            <pc:sldMk cId="4216302484" sldId="349"/>
            <ac:picMk id="11" creationId="{D5BB2BF6-B2D9-1794-49FF-A4A26115100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2776" y="0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9797A57-4EBB-459E-B210-5A8A6803F1A6}" type="datetimeFigureOut">
              <a:rPr lang="fr-BE" smtClean="0"/>
              <a:t>24-06-26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179" y="4620185"/>
            <a:ext cx="5852844" cy="378029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20602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2776" y="9120602"/>
            <a:ext cx="3170717" cy="48059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04F3201-04CA-4AE3-B62D-22E5DAAB79F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518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347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73E3B-749B-7D8C-D449-1B904DE1B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1BF8C6-F8A4-3326-3F53-314906A0A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B0E92E0-54F7-C238-FD02-25942BCBD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3220A3C-BD4C-5CD1-17F2-A6BCDF6E3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96560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7BF9C-6816-3E5B-BEED-99701A5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054A177-FE41-E520-AB4F-6718F5814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DC165D-0388-C96B-545A-4F7FCC46C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B88888-D3A5-4C9B-85BC-AE9229308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9079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A615-7AA3-E09E-1649-50B5F5038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C5E864-AEE3-1163-F609-185C49736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D2D202-DB00-793A-97C0-CDC099AC0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032823-D3A7-A599-C868-AB88EEDD0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91393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22082-D3A9-874F-97CF-9246EEE13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6763E50-CD14-9942-5296-3CDE35634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203000-2D98-1816-07B3-59BA9A3D64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9D8276-A525-ADC1-4F4F-4A833792D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8792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A615-7AA3-E09E-1649-50B5F5038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C5E864-AEE3-1163-F609-185C49736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2D2D202-DB00-793A-97C0-CDC099AC0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032823-D3A7-A599-C868-AB88EEDD0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91393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BAC0-868E-C490-E201-89F22FDAD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0918174-4428-FCDD-A504-288A78BD2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833D34-A479-67A6-DB4C-D4A805DA5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24814B-03A0-1C0E-36A5-C1AA2F00D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14343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A1A49-2EA8-B13C-2ED6-5F61CCA57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60F9910-95C5-05E3-E2AB-0F751B928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5B182-44A9-CED7-58CA-B1BE15A46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8021AB-3D0E-9F11-99D5-93B542347F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7061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A2F8B-2A3B-C412-C9B5-D4C1BEB1A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4B6DAEF-3C93-BC88-36A4-759B500EB2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DF917ED-DD4B-BBB5-F28E-6B5889E47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ED7E4D-8604-B014-9075-643BE7915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48545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2D56-58BD-4C2E-8369-A4711E222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0C1365-94FA-BDF0-3F52-D5343766E8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C6B2F7-EB54-0543-67CC-0C49BA3A9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2429DF-BA8C-97EE-A898-F9E3F35558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62741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7EF70-64EC-2A7E-4E74-55DAEF26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CEA95F-A664-E9F1-4AA7-19D45E4622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9E03E9-D4FA-7DEC-B62A-911458807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544FFE-A5DE-AF7C-0093-67C078969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446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4E915-3153-DADF-EFCE-61072CEE6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737B7C1-D23D-D937-40A2-FC191B7EE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738E34F-4F7A-02B0-857E-76F71E021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FDADFE-2B06-573B-76CD-033CE79D5B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18549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E1951-8426-1B29-3D61-82598B7E8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DEED0F-0E85-D994-4B16-986816DBE4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A741031-5261-3851-1D03-8280A8D3A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E55C5F-E1A7-BBF3-E1C9-E3167CD5F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0382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DAA91-1D9F-D525-708D-C8B40518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F5505B-7CCA-3EB3-3F80-5FB4575A9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A91ED63-0945-9E9F-5856-EB5FE4B828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455AB8-EFE3-D94E-4CEB-5FE77E3E7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70739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FEA1-2567-80C8-DE01-89A7B4F4D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F0A0FE-FD31-7264-31C0-8449CA396E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11CDAC-7CBC-01C2-720D-E2E4BCDEF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FFF51-7B8B-5BFD-1D00-90EFB00AF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64770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8CD29-8665-C5A8-6337-0C8D7DE6A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07F0F2F-6479-1A78-67EB-72177B41B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6201540-319B-9DA7-49C4-AC7D6AE9E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A1556E-786A-8A59-F251-0559CEAA7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40438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62C13-D2BE-209F-9EA2-340CB4F15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DF2AF91-F059-C459-1164-E83CC60F1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67C179-2365-F557-167E-746A25945D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B153B2-9DCE-91B7-C828-805A1C746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83092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DC51B-D034-E82E-522A-5EB881381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FB1F29-991C-0EF3-213A-CA75D7DC8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256F4A0-97D9-04D5-8472-47833631D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5DC036-8AD7-3C55-6BB5-11AB71B36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94043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466F9-4CFC-D18E-7C6C-6CA5F417A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E01A982-A99C-20E6-D598-10BCA8B74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86F6899-D90E-3172-914E-0EE1541BC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138446-69A4-B5F0-9B48-789CB0A7B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0992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2936C-D293-7124-A119-0AA3D14C9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869F4BB-279A-DC02-6F3F-CC7F562940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499AEF-68F0-0D8E-50DD-595D343A5C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A8DEA6-F97B-D497-BFAC-7195E8F44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97463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8B4AB-9B10-0C84-59F2-746779918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F12D4AB-0B45-9CE7-4FC3-797BBCDFD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D483D0B-9995-68B1-5646-90949BAA4D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46468F-95E8-044D-4FD3-658A6B9AE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03833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4DCA8-B3FB-8686-CBAE-FC26D749E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5265330-45E4-9238-99C1-3907B313F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59B728-4D25-57EE-B03E-E2F8D9079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6B47C9-30AF-3FAA-73CE-FBA48C9483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973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93406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36D0A-C6D3-66FA-5A73-06E7ED955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07B2C6-1124-31EC-075A-BB2FFD155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A9922CF-8D19-42E0-6561-831CC63B7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0DF1F0-6703-B1B5-46DD-FCF0F39AF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24566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718D1-6A1B-EF0E-8E15-A46495B6D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3C56B35-3ADC-EC63-EDCF-679E84EE9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7B2218-73DE-5A08-1F1D-4B0F3A522C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4FB6FC-E695-83A0-94BB-6D06FF3AD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667399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F52C9-F935-529B-E5F8-18FE562C2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EBA87B-2B63-57F9-9108-D04A5DC250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9CAC39-342B-AF0F-B6CE-590E9BC95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0AB920-DCBE-1273-DF04-FFFFE92EA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6241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78688-9579-A596-21F5-9034AC94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CC58AFB-B663-D7A9-1403-764565447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1AA9877-41CE-AD73-5C27-9E5B03C6F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0F9F1A-15F7-C52C-BFB2-F1E3718FB8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022389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0BA58-5A9E-78C3-0628-B752584B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934CA40-9A7B-4164-37C0-6BB6619C6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FC52DE4-F48D-2AA4-0E85-9EC861956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AE8FB0-25C8-04B8-B288-F6670B9DA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580726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02819-5CCC-4410-84B7-E96AAFC78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C474559-CD00-2235-9531-DC513468A1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DC31867-EA69-6086-11E1-505D53A78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02F60B-3989-7FC6-2914-87A377C8F1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5076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24F7A-187A-6037-BAC9-B28E01E07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4EA07D9-25A1-A116-55C8-EDB865906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5DC2CC-4C59-1901-222A-466AC537A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0AE22C-A037-4BDC-FBB9-C2A82C591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17375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E760F-C22B-A39A-9126-47D7CAC72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1D2FA2E-65C0-DE32-C25A-D323681699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D053244-3F13-AE18-2A4D-2CE5276148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6C2F3F-B1A3-CDA0-D0E0-71951910AB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439234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5A4CE-9484-CF06-17D0-1BE83C515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CC1DF24-BF1C-DC12-DD1F-A74A0FD56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6E2CF3-95C7-8A62-FFD9-25B5E91C1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ACB998-5652-31D6-FC9B-3FECCB2FE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70640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D056D-D2EE-0140-7B26-E636F4157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ADE48E6-ECFF-6C6C-1648-0F46461F4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9A1087E-7B70-FA07-533E-7F9F003CC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1B909C-9FE3-CBCB-56C3-1DDF7987B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39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75874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9340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6252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F3DDA-664E-8FD4-6B9C-83790D879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FD2471B-7F08-BEF0-5434-9F19759B92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0870E8-971E-4FA8-E5E9-64F58D617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F9274F-8C0B-72B0-9B37-A79DF49FE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2316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673C-BBCF-A7D5-E7F6-E47005858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E397E3-D769-3D69-903B-DF8545798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26E409-5894-E1B4-4D4C-5F6C778DF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F9AB90-C524-3F07-CEDF-7A6C8FFA0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15847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AC46B-9461-4387-0F87-5B9ECA18B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CB4698E-FD07-55F4-6FF2-3EED90DCBC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36A7E0-EE40-2D4D-13C0-816890A89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E50FF-7AD5-867A-0B68-7ED8E78BF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6812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08645-BE3E-9379-7A10-EA783E143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41B8ED-9C6B-C57E-5965-5AFB0748FE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65FC7F0-510F-51E0-81FE-08BF1FB0A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19AD0E-3395-80C7-056B-859D756D8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4F3201-04CA-4AE3-B62D-22E5DAAB79F4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167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B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24A3C62-6362-45A6-A3FA-41BA4F3CE4CE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83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06059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62110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277605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82713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2360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907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B7D4B-6B92-47F9-8090-01DEA9BACC62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65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4BD41-0D7E-437C-BA49-12711CF715DD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51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91851-5144-4734-8678-BE7776EB9D9A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1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2AD41-3BA8-4B83-BA41-44A61DD9F463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7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166F1-C9C3-4343-813D-362E8690431D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59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616D7-A554-4275-927F-785F358BCF9A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83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974A-FB23-4656-976B-0BD8567E916D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446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35063-2D6F-46D4-8B46-EDEEFBF5EB46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19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72013-6A4E-42A1-931A-69B8287293B9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5193B-96FA-4033-A66E-CECCF49D79D7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9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00B0F0"/>
            </a:gs>
            <a:gs pos="9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r-BE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1936-959D-401A-8EE1-A1B6B67F1731}" type="datetime1">
              <a:rPr lang="en-US" smtClean="0"/>
              <a:t>6/24/2026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63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3DDB590-B8DB-3129-FC65-A6956E4BB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774" y="647638"/>
            <a:ext cx="8926451" cy="5477118"/>
          </a:xfrm>
          <a:prstGeom prst="rect">
            <a:avLst/>
          </a:prstGeom>
        </p:spPr>
      </p:pic>
      <p:sp>
        <p:nvSpPr>
          <p:cNvPr id="7" name="Sous-titre 2">
            <a:extLst>
              <a:ext uri="{FF2B5EF4-FFF2-40B4-BE49-F238E27FC236}">
                <a16:creationId xmlns:a16="http://schemas.microsoft.com/office/drawing/2014/main" id="{F3407E86-AA6E-9348-37EF-B5EC40C24E7C}"/>
              </a:ext>
            </a:extLst>
          </p:cNvPr>
          <p:cNvSpPr txBox="1">
            <a:spLocks/>
          </p:cNvSpPr>
          <p:nvPr/>
        </p:nvSpPr>
        <p:spPr>
          <a:xfrm>
            <a:off x="1820667" y="553339"/>
            <a:ext cx="8738558" cy="1058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00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6000" b="1" dirty="0">
                <a:solidFill>
                  <a:schemeClr val="tx1"/>
                </a:solidFill>
              </a:rPr>
              <a:t>Glasgow &amp; Edinburgh</a:t>
            </a:r>
            <a:r>
              <a:rPr lang="fr-BE" sz="3600" b="1" dirty="0">
                <a:solidFill>
                  <a:schemeClr val="tx1"/>
                </a:solidFill>
              </a:rPr>
              <a:t> </a:t>
            </a:r>
            <a:r>
              <a:rPr lang="fr-BE" sz="3600" b="1" dirty="0" err="1">
                <a:solidFill>
                  <a:schemeClr val="tx1"/>
                </a:solidFill>
              </a:rPr>
              <a:t>een</a:t>
            </a:r>
            <a:r>
              <a:rPr lang="fr-BE" sz="3600" b="1" dirty="0">
                <a:solidFill>
                  <a:schemeClr val="tx1"/>
                </a:solidFill>
              </a:rPr>
              <a:t> </a:t>
            </a:r>
            <a:r>
              <a:rPr lang="fr-BE" sz="3600" b="1" dirty="0" err="1">
                <a:solidFill>
                  <a:schemeClr val="tx1"/>
                </a:solidFill>
              </a:rPr>
              <a:t>week</a:t>
            </a:r>
            <a:r>
              <a:rPr lang="fr-BE" sz="3600" b="1" dirty="0">
                <a:solidFill>
                  <a:schemeClr val="tx1"/>
                </a:solidFill>
              </a:rPr>
              <a:t> </a:t>
            </a:r>
            <a:r>
              <a:rPr lang="fr-BE" sz="3600" b="1" dirty="0" err="1">
                <a:solidFill>
                  <a:schemeClr val="tx1"/>
                </a:solidFill>
              </a:rPr>
              <a:t>schotland</a:t>
            </a:r>
            <a:endParaRPr lang="fr-BE" sz="3600" b="1" dirty="0">
              <a:solidFill>
                <a:schemeClr val="tx1"/>
              </a:solidFill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6FFA42E5-7D79-F7FC-A5ED-F3C0910B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44664" y="5410199"/>
            <a:ext cx="523336" cy="365125"/>
          </a:xfrm>
        </p:spPr>
        <p:txBody>
          <a:bodyPr/>
          <a:lstStyle/>
          <a:p>
            <a:fld id="{6D22F896-40B5-4ADD-8801-0D06FADFA095}" type="slidenum">
              <a:rPr lang="en-US" sz="2000" b="1" smtClean="0"/>
              <a:t>1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94823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40E54-3F55-A574-580F-862FAFEF2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2C93958-65DD-FF64-2ECD-32F0F5573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370" y="427120"/>
            <a:ext cx="9731322" cy="545615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5954662-E8A8-B08B-65DD-CA6E614C5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370" y="427120"/>
            <a:ext cx="9731321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rgbClr val="FFC000"/>
                </a:solidFill>
              </a:rPr>
              <a:t>Dag 2: Glasgow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B94ECAB-1B19-9190-ABC3-BF3EAABAA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10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9B3FB7-8494-3ED0-60A7-DC3DA31F82FA}"/>
              </a:ext>
            </a:extLst>
          </p:cNvPr>
          <p:cNvSpPr txBox="1"/>
          <p:nvPr/>
        </p:nvSpPr>
        <p:spPr>
          <a:xfrm>
            <a:off x="6998502" y="517538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172411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BCE41-44A9-79E5-E9FC-1C0275393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AF8884-B705-C022-801C-59250AE86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28" y="609601"/>
            <a:ext cx="8362893" cy="559360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582DD9E6-A817-1F7B-9B50-95AC3CBF4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426" y="5604997"/>
            <a:ext cx="6152895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3: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Stirling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BB60A3ED-6DD6-3D87-B5D0-E1192B28C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50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2DA3614-7F5D-6E70-5B7F-74B0292C0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11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66208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E89D5-912D-6922-55BE-56853978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0D25B78-5BF9-C61F-5FC3-733DC706B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755" y="455020"/>
            <a:ext cx="9494654" cy="594795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134412-3DA4-8CD6-B869-6BA92092D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754" y="462958"/>
            <a:ext cx="656470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3: STIRLING.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7221AE5-1433-500E-29D9-F9717FD4A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12</a:t>
            </a:fld>
            <a:endParaRPr lang="en-US" sz="2000" b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BAA9C07-15B4-2EC9-FCA7-751F8ABF2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457" y="462958"/>
            <a:ext cx="2929952" cy="162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4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01CFF-EDE0-2DA8-CDE0-0FC79DA32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3F112BB-8175-4200-FBE6-D6509CFFD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5" y="495392"/>
            <a:ext cx="8645331" cy="58656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D17193D-55D4-9310-B706-C4BA11E8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629" y="495392"/>
            <a:ext cx="733706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3: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stirling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6745B0C-CB81-213A-442A-0A5156F1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13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C748B7-79CB-5E12-C684-DED1D1686A5B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124074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E89D5-912D-6922-55BE-568539789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21ACCFB-0661-7333-FE15-799A24D91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4767" y="346833"/>
            <a:ext cx="8102465" cy="6164333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7221AE5-1433-500E-29D9-F9717FD4A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14</a:t>
            </a:fld>
            <a:endParaRPr lang="en-US" sz="2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F1A51C-5AA0-DB5F-F284-4EAC70A96E05}"/>
              </a:ext>
            </a:extLst>
          </p:cNvPr>
          <p:cNvSpPr txBox="1"/>
          <p:nvPr/>
        </p:nvSpPr>
        <p:spPr>
          <a:xfrm>
            <a:off x="7743491" y="346833"/>
            <a:ext cx="2403741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Wallace Monument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62E04493-0C52-114D-A29A-22E36F22AD7D}"/>
              </a:ext>
            </a:extLst>
          </p:cNvPr>
          <p:cNvSpPr txBox="1">
            <a:spLocks/>
          </p:cNvSpPr>
          <p:nvPr/>
        </p:nvSpPr>
        <p:spPr>
          <a:xfrm>
            <a:off x="2044767" y="346833"/>
            <a:ext cx="5698724" cy="8212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3: STIRLING.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C5E0F64-BAE6-EF73-C0DE-0CEB577BD0FB}"/>
              </a:ext>
            </a:extLst>
          </p:cNvPr>
          <p:cNvSpPr txBox="1"/>
          <p:nvPr/>
        </p:nvSpPr>
        <p:spPr>
          <a:xfrm>
            <a:off x="2044767" y="6111056"/>
            <a:ext cx="2035527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chemeClr val="bg1"/>
                </a:solidFill>
              </a:rPr>
              <a:t>Bridge of Allan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252217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9AA83-697F-9E13-E3DF-62FBF0EB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2C0F9C6-7233-3E66-00FD-39E2DDCDC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74" y="897621"/>
            <a:ext cx="10614849" cy="5062757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76CFC27D-185D-CFC8-C9D6-BB34821D6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900" y="897621"/>
            <a:ext cx="5726523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3: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glasgow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9483F91-38DA-23CF-3131-B257DE45E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8" y="5666039"/>
            <a:ext cx="9667280" cy="588678"/>
          </a:xfrm>
        </p:spPr>
        <p:txBody>
          <a:bodyPr>
            <a:normAutofit fontScale="92500" lnSpcReduction="1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50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3A3F15-ADC4-00BC-B8E2-BCCB65C30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15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70944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8C34D-B6C2-937A-E628-BF99E7EA2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924A7C9-72F6-BFA3-A69F-673458BA4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370" y="427120"/>
            <a:ext cx="9731322" cy="545615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C14D18-D01D-1D18-BCF4-7075C8C32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370" y="427120"/>
            <a:ext cx="9731321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rgbClr val="FFC000"/>
                </a:solidFill>
              </a:rPr>
              <a:t>Dag 3: Glasgow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7ADF9ED-BA87-73A8-5B77-D1E5B7BB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16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38609A-C2C8-5E60-4E65-C5301C1F532C}"/>
              </a:ext>
            </a:extLst>
          </p:cNvPr>
          <p:cNvSpPr txBox="1"/>
          <p:nvPr/>
        </p:nvSpPr>
        <p:spPr>
          <a:xfrm>
            <a:off x="6998502" y="517538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388555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0234B-62A0-8C43-345B-4292BF7D1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56E7D27-99C8-5DA4-65FC-23A955E7B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216" y="539001"/>
            <a:ext cx="8507566" cy="5616076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D8F7137B-4476-946A-D180-4530A6A95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216" y="539001"/>
            <a:ext cx="8507566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4 : van </a:t>
            </a:r>
            <a:r>
              <a:rPr lang="fr-BE" b="1" dirty="0" err="1"/>
              <a:t>glasgow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edinburgh</a:t>
            </a:r>
            <a:endParaRPr lang="fr-BE" b="1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BF2D7C-7B72-8395-8D64-CBF204EC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25690043-7611-C78B-3569-1E9BD4E86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5883274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0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68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ED105-E7C5-88A9-2398-ABC04D5B8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36C86C2-7EBC-18AD-8606-8229DD30E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5" y="553311"/>
            <a:ext cx="8645332" cy="58092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47B1DAF-6BFD-E11D-5246-F72B1183E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919" y="699960"/>
            <a:ext cx="4836469" cy="1361753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4: </a:t>
            </a:r>
            <a:r>
              <a:rPr lang="fr-BE" sz="4800" b="1" u="sng" dirty="0" err="1">
                <a:solidFill>
                  <a:schemeClr val="bg1"/>
                </a:solidFill>
              </a:rPr>
              <a:t>terrasje</a:t>
            </a:r>
            <a:r>
              <a:rPr lang="fr-BE" sz="4800" b="1" u="sng" dirty="0">
                <a:solidFill>
                  <a:schemeClr val="bg1"/>
                </a:solidFill>
              </a:rPr>
              <a:t> </a:t>
            </a:r>
            <a:r>
              <a:rPr lang="fr-BE" sz="4800" b="1" u="sng" dirty="0" err="1">
                <a:solidFill>
                  <a:schemeClr val="bg1"/>
                </a:solidFill>
              </a:rPr>
              <a:t>edinburgh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5821FAC-A3C7-36B9-8AE6-BA8824A7C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18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42B0D9-DD42-720C-58FE-396B8698B6C2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A67B35D-BEB8-3456-A745-9F1AF30411FB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1312542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4AEEC-F012-B026-806E-736C2CBE2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3DA43A-E2DC-AB11-0294-9B73CC397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28" y="609601"/>
            <a:ext cx="8362893" cy="559360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18463435-BEAA-E4DB-E156-35D116142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008" y="5604997"/>
            <a:ext cx="6420313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4: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Queensferry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695BE19A-3254-0B53-3E8E-3ACC0C30D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20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09E1D0-0241-4D09-8547-9ACD62532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19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79949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C8911-1C86-5608-7A60-C4E99B726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EF52A18-BC6B-FC08-89C4-CD2B93473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957" y="732558"/>
            <a:ext cx="4952315" cy="50733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52AD51A-7CDB-20DF-3055-62E562C18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503" y="749063"/>
            <a:ext cx="7094526" cy="38665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B99FB5-81DE-3F1A-544B-7FEF340E01DC}"/>
              </a:ext>
            </a:extLst>
          </p:cNvPr>
          <p:cNvSpPr txBox="1"/>
          <p:nvPr/>
        </p:nvSpPr>
        <p:spPr>
          <a:xfrm>
            <a:off x="5831457" y="4491088"/>
            <a:ext cx="508457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  </a:t>
            </a:r>
            <a:r>
              <a:rPr lang="fr-BE" sz="4000" b="1" dirty="0" err="1">
                <a:solidFill>
                  <a:schemeClr val="bg1"/>
                </a:solidFill>
              </a:rPr>
              <a:t>Reisweg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Bezienswaardigheden</a:t>
            </a:r>
            <a:endParaRPr lang="fr-BE" sz="4000" b="1" dirty="0">
              <a:solidFill>
                <a:schemeClr val="bg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0579D5D-E02B-E6F7-87B1-863FBB55C5AC}"/>
              </a:ext>
            </a:extLst>
          </p:cNvPr>
          <p:cNvSpPr txBox="1"/>
          <p:nvPr/>
        </p:nvSpPr>
        <p:spPr>
          <a:xfrm>
            <a:off x="1275957" y="381600"/>
            <a:ext cx="9640071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u="sng" dirty="0">
                <a:solidFill>
                  <a:schemeClr val="bg1"/>
                </a:solidFill>
              </a:rPr>
              <a:t>https://www.google.com/maps/d/edit?mid=1xCTjnHpU3xShDCqWHabvE7K3DdCCLF4&amp;usp=sharing</a:t>
            </a:r>
            <a:endParaRPr lang="fr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244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F5DE1-BBE7-3869-7038-ACA02CE59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6778EE9-B6A6-155B-615B-913724C19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754" y="480858"/>
            <a:ext cx="8961572" cy="59141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230523B-2B3F-520B-DEDF-7256AAD75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2754" y="462958"/>
            <a:ext cx="4097547" cy="1866174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>
                <a:solidFill>
                  <a:schemeClr val="bg1"/>
                </a:solidFill>
              </a:rPr>
              <a:t>Dag 4: </a:t>
            </a:r>
            <a:br>
              <a:rPr lang="fr-BE" sz="4800" b="1" u="sng" dirty="0">
                <a:solidFill>
                  <a:schemeClr val="bg1"/>
                </a:solidFill>
              </a:rPr>
            </a:br>
            <a:r>
              <a:rPr lang="fr-BE" sz="4800" b="1" u="sng" dirty="0" err="1">
                <a:solidFill>
                  <a:schemeClr val="bg1"/>
                </a:solidFill>
              </a:rPr>
              <a:t>Queensferry</a:t>
            </a:r>
            <a:r>
              <a:rPr lang="fr-BE" sz="4800" b="1" u="sng" dirty="0">
                <a:solidFill>
                  <a:schemeClr val="bg1"/>
                </a:solidFill>
              </a:rPr>
              <a:t> &amp; Forth Bridge.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5E41318-E61B-5CF8-1516-0B800C18D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20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67993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5F5A-87D7-7236-C7C2-967FE4FCE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51298AD-5448-6C35-BAD5-64F6E345A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882" y="404677"/>
            <a:ext cx="8744235" cy="604864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74094D7-0DB2-3ADD-37EC-10944B634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5667" y="404677"/>
            <a:ext cx="7841411" cy="821267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/>
              <a:t>Dag 4: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queensferry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B0D9DF-9AA8-319E-B52A-119D21FE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21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FB0F47-3E7B-FB99-1674-0E7EEBC5BC58}"/>
              </a:ext>
            </a:extLst>
          </p:cNvPr>
          <p:cNvSpPr txBox="1"/>
          <p:nvPr/>
        </p:nvSpPr>
        <p:spPr>
          <a:xfrm>
            <a:off x="5176538" y="5745436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206528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B6192-268B-8CA4-B45E-C6410A65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07885FA-7359-F025-AED9-F3C73F986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74" y="897621"/>
            <a:ext cx="10614849" cy="5062757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51A8C47C-008D-60BF-2845-7484628B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751" y="897621"/>
            <a:ext cx="3777672" cy="1000190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4: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edinburgh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67BA40B9-6ACE-846F-6B28-C2385098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8" y="5666039"/>
            <a:ext cx="9667280" cy="588678"/>
          </a:xfrm>
        </p:spPr>
        <p:txBody>
          <a:bodyPr>
            <a:normAutofit fontScale="92500" lnSpcReduction="1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20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74B8C6-88DA-155D-7C75-24AD467D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22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00201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2AE8-88F2-0339-8D4C-DC2F143B0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A5AE082-9D9A-FA1B-3F09-A46A21D62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86" y="567406"/>
            <a:ext cx="9327487" cy="57231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2E46C5-33FF-4036-4D1F-E36129A1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286" y="558721"/>
            <a:ext cx="932748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4: </a:t>
            </a:r>
            <a:r>
              <a:rPr lang="fr-BE" sz="4800" b="1" u="sng" dirty="0" err="1"/>
              <a:t>edinburgh</a:t>
            </a:r>
            <a:r>
              <a:rPr lang="fr-BE" sz="4800" b="1" u="sng" dirty="0"/>
              <a:t>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185379-0BCB-9B04-9420-C5998DEB3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23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A26D186-E792-7EC3-0A0F-FA4E39B61103}"/>
              </a:ext>
            </a:extLst>
          </p:cNvPr>
          <p:cNvSpPr txBox="1"/>
          <p:nvPr/>
        </p:nvSpPr>
        <p:spPr>
          <a:xfrm>
            <a:off x="4703875" y="5591392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765175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2DBA8-BA1E-EE3C-5C9D-D571BBBC5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3136FFE-3E00-6BED-B45E-06114F63D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28" y="609601"/>
            <a:ext cx="8362893" cy="5593601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9EFA35DD-FD8C-673B-66D9-C1E09AB2B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008" y="5604997"/>
            <a:ext cx="6420313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5: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Linlithgow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E61B672-5A76-FC46-6531-F68176821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6040722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25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5972DD-3A0A-5CFB-FEC5-20FFF34A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24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14432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B8848-C251-6446-1A61-A0B65655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AF08766-24A3-D312-A198-9CD45DA04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38" y="462958"/>
            <a:ext cx="10320687" cy="591418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25920AE-1293-4AD4-4AEF-083F08183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0" y="480858"/>
            <a:ext cx="3315925" cy="1337267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/>
              <a:t>Dag 5: </a:t>
            </a:r>
            <a:br>
              <a:rPr lang="fr-BE" sz="4800" b="1" u="sng" dirty="0"/>
            </a:br>
            <a:r>
              <a:rPr lang="fr-BE" sz="4800" b="1" u="sng" dirty="0" err="1"/>
              <a:t>linlithgow</a:t>
            </a:r>
            <a:r>
              <a:rPr lang="fr-BE" sz="4800" b="1" u="sng" dirty="0"/>
              <a:t>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E280870-3ED4-AB58-CC66-97CF2235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25</a:t>
            </a:fld>
            <a:endParaRPr lang="en-US" sz="2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F6A996-6800-723A-FA36-B4A0959AEEA8}"/>
              </a:ext>
            </a:extLst>
          </p:cNvPr>
          <p:cNvSpPr txBox="1"/>
          <p:nvPr/>
        </p:nvSpPr>
        <p:spPr>
          <a:xfrm>
            <a:off x="920039" y="5669256"/>
            <a:ext cx="4091908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Linlithgow</a:t>
            </a:r>
            <a:r>
              <a:rPr lang="fr-BE" sz="4000" b="1" dirty="0">
                <a:solidFill>
                  <a:schemeClr val="bg1"/>
                </a:solidFill>
              </a:rPr>
              <a:t> Castle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538066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B8C7E-98DD-0717-CE79-FA0A79360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D0080E5-2283-99DE-E097-396A6F6E4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8511" y="513932"/>
            <a:ext cx="8854977" cy="583013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2E454F0-DAC0-4BD7-C45A-92A7825C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089" y="723854"/>
            <a:ext cx="8737820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5: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linlithgow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37FA054-17BA-FD3B-9825-09B3E2162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26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2C6D95-FC2E-C728-01FD-5D6634684D3B}"/>
              </a:ext>
            </a:extLst>
          </p:cNvPr>
          <p:cNvSpPr txBox="1"/>
          <p:nvPr/>
        </p:nvSpPr>
        <p:spPr>
          <a:xfrm>
            <a:off x="5231909" y="563618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881298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EA98E-E4FB-C793-7792-CC53D495C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6EC481D-5100-2193-5F91-1B985EC10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38" y="535166"/>
            <a:ext cx="10320687" cy="577020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999CA23-8399-0363-5A55-9B116297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0" y="480858"/>
            <a:ext cx="3315925" cy="1337267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/>
              <a:t>Dag 5: </a:t>
            </a:r>
            <a:br>
              <a:rPr lang="fr-BE" sz="4800" b="1" u="sng" dirty="0"/>
            </a:br>
            <a:r>
              <a:rPr lang="fr-BE" sz="4800" b="1" u="sng" dirty="0" err="1"/>
              <a:t>linlithgow</a:t>
            </a:r>
            <a:r>
              <a:rPr lang="fr-BE" sz="4800" b="1" u="sng" dirty="0"/>
              <a:t>.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71249E5-48A8-0550-A58B-588BF913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27</a:t>
            </a:fld>
            <a:endParaRPr lang="en-US" sz="2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5E026D-0BB9-DF6B-3822-D2AAA5A348D9}"/>
              </a:ext>
            </a:extLst>
          </p:cNvPr>
          <p:cNvSpPr txBox="1"/>
          <p:nvPr/>
        </p:nvSpPr>
        <p:spPr>
          <a:xfrm>
            <a:off x="920038" y="5597483"/>
            <a:ext cx="4091908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Linlithgow</a:t>
            </a:r>
            <a:r>
              <a:rPr lang="fr-BE" sz="4000" b="1" dirty="0">
                <a:solidFill>
                  <a:schemeClr val="bg1"/>
                </a:solidFill>
              </a:rPr>
              <a:t> Loch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09940A3-AE0B-A79B-4F1E-D1DAE6B7B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038" y="535166"/>
            <a:ext cx="3629532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26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83263-732D-1C7A-FCDF-59221E22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77336F5-F339-146F-8E1C-B3AF28880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74" y="897621"/>
            <a:ext cx="10614849" cy="5062757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83D0199A-56B7-4B96-54C2-CA68F0002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5751" y="897621"/>
            <a:ext cx="3777672" cy="1000190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/>
              <a:t>DAG 5: </a:t>
            </a:r>
            <a:r>
              <a:rPr lang="fr-BE" b="1" dirty="0" err="1"/>
              <a:t>trein</a:t>
            </a:r>
            <a:r>
              <a:rPr lang="fr-BE" b="1" dirty="0"/>
              <a:t> </a:t>
            </a:r>
            <a:r>
              <a:rPr lang="fr-BE" b="1" dirty="0" err="1"/>
              <a:t>naar</a:t>
            </a:r>
            <a:r>
              <a:rPr lang="fr-BE" b="1" dirty="0"/>
              <a:t> </a:t>
            </a:r>
            <a:r>
              <a:rPr lang="fr-BE" b="1" dirty="0" err="1"/>
              <a:t>edinburgh</a:t>
            </a:r>
            <a:endParaRPr lang="fr-BE" b="1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78D352E-687C-2623-F924-4484E2066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8" y="5666039"/>
            <a:ext cx="9667280" cy="588678"/>
          </a:xfrm>
        </p:spPr>
        <p:txBody>
          <a:bodyPr>
            <a:normAutofit fontScale="92500" lnSpcReduction="1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25 </a:t>
            </a:r>
            <a:r>
              <a:rPr lang="fr-BE" sz="1600" b="1" dirty="0" err="1">
                <a:solidFill>
                  <a:schemeClr val="bg1"/>
                </a:solidFill>
              </a:rPr>
              <a:t>minuten</a:t>
            </a:r>
            <a:r>
              <a:rPr lang="fr-BE" sz="1600" b="1" dirty="0">
                <a:solidFill>
                  <a:schemeClr val="bg1"/>
                </a:solidFill>
              </a:rPr>
              <a:t> rit, </a:t>
            </a:r>
            <a:r>
              <a:rPr lang="fr-BE" sz="1600" b="1" dirty="0" err="1">
                <a:solidFill>
                  <a:schemeClr val="bg1"/>
                </a:solidFill>
              </a:rPr>
              <a:t>ieder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half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uur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trein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1E7B38-25B4-3A1B-6ACF-4A285CEE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28</a:t>
            </a:fld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53611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B43BB-3190-DB46-827A-DABCB4B5B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132549E-C77C-85AE-336C-DA6C1E5D1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86" y="558721"/>
            <a:ext cx="9327487" cy="57231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4AEEA8-4940-605E-FD99-3CD7F577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286" y="558721"/>
            <a:ext cx="932748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5: </a:t>
            </a:r>
            <a:r>
              <a:rPr lang="fr-BE" sz="4800" b="1" u="sng" dirty="0" err="1"/>
              <a:t>edinburgh</a:t>
            </a:r>
            <a:r>
              <a:rPr lang="fr-BE" sz="4800" b="1" u="sng" dirty="0"/>
              <a:t>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6EEE222-0AB2-F509-3B46-D70268802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29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ADF98F-89D3-5DB6-A7FF-6A4CF3A61633}"/>
              </a:ext>
            </a:extLst>
          </p:cNvPr>
          <p:cNvSpPr txBox="1"/>
          <p:nvPr/>
        </p:nvSpPr>
        <p:spPr>
          <a:xfrm>
            <a:off x="4703875" y="5591392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7481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3950E69-3772-9882-65D6-255372A46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9" y="539001"/>
            <a:ext cx="9667281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DAG1: </a:t>
            </a:r>
            <a:r>
              <a:rPr lang="fr-BE" b="1" dirty="0" err="1">
                <a:solidFill>
                  <a:schemeClr val="bg1"/>
                </a:solidFill>
              </a:rPr>
              <a:t>trein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naar</a:t>
            </a:r>
            <a:r>
              <a:rPr lang="fr-BE" b="1" dirty="0">
                <a:solidFill>
                  <a:schemeClr val="bg1"/>
                </a:solidFill>
              </a:rPr>
              <a:t> London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3CEFC5E-9BEF-6B1D-631E-8084EF5E17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5883274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0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5A2976-EF3E-4D31-CE34-D98EB158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</a:t>
            </a:fld>
            <a:endParaRPr lang="en-US" sz="2000" b="1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C4B3D58-73A0-3BFE-92F8-DC5A7DB7F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506" y="1029741"/>
            <a:ext cx="8922986" cy="491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83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70848-212D-71F0-4BE4-960D3B689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bâtiment, plein air, ville, Voisinage&#10;&#10;Le contenu généré par l’IA peut être incorrect.">
            <a:extLst>
              <a:ext uri="{FF2B5EF4-FFF2-40B4-BE49-F238E27FC236}">
                <a16:creationId xmlns:a16="http://schemas.microsoft.com/office/drawing/2014/main" id="{4FA4AC06-329D-5085-4063-6542B9AB9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962" y="3429000"/>
            <a:ext cx="5388556" cy="25884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50D8673-9A83-EAFE-AD71-A9E49D8F3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520" y="609601"/>
            <a:ext cx="5428064" cy="2435524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6 : 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 err="1">
                <a:solidFill>
                  <a:schemeClr val="bg1"/>
                </a:solidFill>
              </a:rPr>
              <a:t>Edingbrugh</a:t>
            </a:r>
            <a:br>
              <a:rPr lang="fr-BE" sz="4800" b="1" dirty="0">
                <a:solidFill>
                  <a:schemeClr val="bg1"/>
                </a:solidFill>
              </a:rPr>
            </a:b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>
                <a:solidFill>
                  <a:schemeClr val="bg1"/>
                </a:solidFill>
              </a:rPr>
              <a:t> CULTUUR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79E1BF7-8966-D347-E016-D5DB1895B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  <p:pic>
        <p:nvPicPr>
          <p:cNvPr id="9" name="Image 8" descr="Une image contenant horloge, plein air, ciel, beffroi&#10;&#10;Le contenu généré par l’IA peut être incorrect.">
            <a:extLst>
              <a:ext uri="{FF2B5EF4-FFF2-40B4-BE49-F238E27FC236}">
                <a16:creationId xmlns:a16="http://schemas.microsoft.com/office/drawing/2014/main" id="{9153C36A-F364-4AA3-D10C-AE0CC7501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580" y="750980"/>
            <a:ext cx="3642458" cy="411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13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3A711-268E-B770-5157-2C54738A1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ABBE3C0-66D1-BB0C-3B7E-9877BE002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22" y="1716657"/>
            <a:ext cx="6106731" cy="395647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257A01C-38BC-AC53-41B2-531783C00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42" y="384132"/>
            <a:ext cx="8611122" cy="798219"/>
          </a:xfrm>
        </p:spPr>
        <p:txBody>
          <a:bodyPr>
            <a:normAutofit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6 : </a:t>
            </a:r>
            <a:r>
              <a:rPr lang="fr-BE" sz="4800" b="1" dirty="0" err="1">
                <a:solidFill>
                  <a:schemeClr val="bg1"/>
                </a:solidFill>
              </a:rPr>
              <a:t>edinburgh</a:t>
            </a:r>
            <a:r>
              <a:rPr lang="fr-BE" sz="4800" b="1" dirty="0">
                <a:solidFill>
                  <a:schemeClr val="bg1"/>
                </a:solidFill>
              </a:rPr>
              <a:t> </a:t>
            </a:r>
            <a:r>
              <a:rPr lang="fr-BE" sz="4800" b="1" dirty="0" err="1">
                <a:solidFill>
                  <a:schemeClr val="bg1"/>
                </a:solidFill>
              </a:rPr>
              <a:t>old</a:t>
            </a:r>
            <a:r>
              <a:rPr lang="fr-BE" sz="4800" b="1" dirty="0">
                <a:solidFill>
                  <a:schemeClr val="bg1"/>
                </a:solidFill>
              </a:rPr>
              <a:t> </a:t>
            </a:r>
            <a:r>
              <a:rPr lang="fr-BE" sz="4800" b="1" dirty="0" err="1">
                <a:solidFill>
                  <a:schemeClr val="bg1"/>
                </a:solidFill>
              </a:rPr>
              <a:t>town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2EB1ED-FAA8-23FA-11B9-479C07F3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EF759-AEBF-6B56-C699-8325E972DE0C}"/>
              </a:ext>
            </a:extLst>
          </p:cNvPr>
          <p:cNvSpPr txBox="1"/>
          <p:nvPr/>
        </p:nvSpPr>
        <p:spPr>
          <a:xfrm>
            <a:off x="994594" y="4378946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Edinburgh</a:t>
            </a:r>
          </a:p>
          <a:p>
            <a:pPr algn="ctr"/>
            <a:r>
              <a:rPr lang="fr-BE" sz="4000" b="1" dirty="0">
                <a:solidFill>
                  <a:schemeClr val="bg1"/>
                </a:solidFill>
              </a:rPr>
              <a:t>Castle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89DC4B-1E35-6B4B-9A58-C975DD1AF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1244" y="1716656"/>
            <a:ext cx="3311689" cy="397889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1E4736F-A2E0-DEB1-28C6-D4D8F11F5DB7}"/>
              </a:ext>
            </a:extLst>
          </p:cNvPr>
          <p:cNvSpPr txBox="1"/>
          <p:nvPr/>
        </p:nvSpPr>
        <p:spPr>
          <a:xfrm>
            <a:off x="7105753" y="5319188"/>
            <a:ext cx="4181166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St Giles </a:t>
            </a:r>
            <a:r>
              <a:rPr lang="fr-BE" sz="4000" b="1" dirty="0" err="1">
                <a:solidFill>
                  <a:schemeClr val="bg1"/>
                </a:solidFill>
              </a:rPr>
              <a:t>Cathedral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69941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C3895-8B75-96AB-B6AD-58EB6CF4A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C1953AC-50FA-B34F-1F2A-C61E93068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6" y="643049"/>
            <a:ext cx="8645332" cy="571955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A7E8B37-5E48-FFA3-9924-FD407DCD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643049"/>
            <a:ext cx="4324635" cy="1361753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/>
              <a:t>Dag 6: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edinburgh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9FBD21-4D05-913C-A7E6-EB644033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32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403818-DB88-4773-C955-C7C6AB73ED13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D45F3F-941E-A63D-CBCE-BDA24A223B36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3883119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3357-D413-4AF1-0140-35D9E93F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FFDCD59-CC01-101E-E9BA-EC9DF2039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94" y="1871932"/>
            <a:ext cx="5811158" cy="383045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4EAA9D7-EC60-F99C-58DE-0C350CDE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567" y="609601"/>
            <a:ext cx="9497298" cy="798219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6 : </a:t>
            </a:r>
            <a:r>
              <a:rPr lang="fr-BE" sz="4800" b="1" dirty="0" err="1">
                <a:solidFill>
                  <a:schemeClr val="bg1"/>
                </a:solidFill>
              </a:rPr>
              <a:t>edinburgh</a:t>
            </a:r>
            <a:r>
              <a:rPr lang="fr-BE" sz="4800" b="1" dirty="0">
                <a:solidFill>
                  <a:schemeClr val="bg1"/>
                </a:solidFill>
              </a:rPr>
              <a:t> </a:t>
            </a:r>
            <a:r>
              <a:rPr lang="fr-BE" sz="4800" b="1" dirty="0" err="1">
                <a:solidFill>
                  <a:schemeClr val="bg1"/>
                </a:solidFill>
              </a:rPr>
              <a:t>Holyrood</a:t>
            </a:r>
            <a:r>
              <a:rPr lang="fr-BE" sz="4800" b="1" dirty="0">
                <a:solidFill>
                  <a:schemeClr val="bg1"/>
                </a:solidFill>
              </a:rPr>
              <a:t> Park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4377236-1CBF-776D-F3AB-56BB1A34E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EB7CE6-38EE-FD86-4E04-6A550B3AF260}"/>
              </a:ext>
            </a:extLst>
          </p:cNvPr>
          <p:cNvSpPr txBox="1"/>
          <p:nvPr/>
        </p:nvSpPr>
        <p:spPr>
          <a:xfrm>
            <a:off x="994594" y="4378946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Innocent</a:t>
            </a:r>
          </a:p>
          <a:p>
            <a:pPr algn="ctr"/>
            <a:r>
              <a:rPr lang="fr-BE" sz="4000" b="1" dirty="0">
                <a:solidFill>
                  <a:schemeClr val="bg1"/>
                </a:solidFill>
              </a:rPr>
              <a:t>Railway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CB4C117-D3C9-0775-0B82-A7F9A6194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354" y="1871932"/>
            <a:ext cx="5354129" cy="38444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9AC7F62-82E1-378C-4A0C-64D708756F04}"/>
              </a:ext>
            </a:extLst>
          </p:cNvPr>
          <p:cNvSpPr txBox="1"/>
          <p:nvPr/>
        </p:nvSpPr>
        <p:spPr>
          <a:xfrm>
            <a:off x="8126084" y="4399057"/>
            <a:ext cx="2675400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Craigmillar</a:t>
            </a:r>
            <a:endParaRPr lang="fr-BE" sz="4000" b="1" dirty="0">
              <a:solidFill>
                <a:schemeClr val="bg1"/>
              </a:solidFill>
            </a:endParaRPr>
          </a:p>
          <a:p>
            <a:pPr algn="ctr"/>
            <a:r>
              <a:rPr lang="fr-BE" sz="4000" b="1" dirty="0">
                <a:solidFill>
                  <a:schemeClr val="bg1"/>
                </a:solidFill>
              </a:rPr>
              <a:t>Castle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2163024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A7E8-ABCC-5188-C288-E504AD26C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E45A0A3-836F-E71E-F168-7ECF93F6F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86" y="567406"/>
            <a:ext cx="9327487" cy="57231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4EADC44-6019-5BE1-CBFA-617687DC6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286" y="558721"/>
            <a:ext cx="932748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6: </a:t>
            </a:r>
            <a:r>
              <a:rPr lang="fr-BE" sz="4800" b="1" u="sng" dirty="0" err="1"/>
              <a:t>edinburgh</a:t>
            </a:r>
            <a:r>
              <a:rPr lang="fr-BE" sz="4800" b="1" u="sng" dirty="0"/>
              <a:t>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9D738FB-8B60-590F-3A8A-306FB9191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34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F70E19-C3A6-B482-35F9-851D4E19B27C}"/>
              </a:ext>
            </a:extLst>
          </p:cNvPr>
          <p:cNvSpPr txBox="1"/>
          <p:nvPr/>
        </p:nvSpPr>
        <p:spPr>
          <a:xfrm>
            <a:off x="4703875" y="5591392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137233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24321-9BD8-843D-0F5B-89307AA7C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CF5100F-37B1-C2FA-B5D6-254926AB1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546" y="689594"/>
            <a:ext cx="9367241" cy="28799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146A540-E30F-ECB5-7119-F62A6D801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546" y="3569561"/>
            <a:ext cx="9373886" cy="24962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F5D93BE-7147-F4AF-CA3B-77B91AD75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191" y="872157"/>
            <a:ext cx="9367241" cy="28799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3070FC4-3DEF-1886-2B8D-1367AE603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191" y="3752124"/>
            <a:ext cx="9373886" cy="24962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B529888-852C-E70B-75DD-BB6A700C9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191" y="689594"/>
            <a:ext cx="5541930" cy="1863825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7 : </a:t>
            </a:r>
            <a:r>
              <a:rPr lang="fr-BE" sz="4800" b="1" dirty="0" err="1">
                <a:solidFill>
                  <a:schemeClr val="bg1"/>
                </a:solidFill>
              </a:rPr>
              <a:t>edinburgh</a:t>
            </a:r>
            <a:r>
              <a:rPr lang="fr-BE" sz="4800" b="1" dirty="0">
                <a:solidFill>
                  <a:schemeClr val="bg1"/>
                </a:solidFill>
              </a:rPr>
              <a:t> 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>
                <a:solidFill>
                  <a:schemeClr val="bg1"/>
                </a:solidFill>
              </a:rPr>
              <a:t>national </a:t>
            </a:r>
            <a:r>
              <a:rPr lang="fr-BE" sz="4800" b="1" dirty="0" err="1">
                <a:solidFill>
                  <a:schemeClr val="bg1"/>
                </a:solidFill>
              </a:rPr>
              <a:t>museum</a:t>
            </a:r>
            <a:r>
              <a:rPr lang="fr-BE" sz="4800" b="1" dirty="0">
                <a:solidFill>
                  <a:schemeClr val="bg1"/>
                </a:solidFill>
              </a:rPr>
              <a:t> &amp; britannia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28029-D2CD-1B70-C0C6-6189000E0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35</a:t>
            </a:fld>
            <a:endParaRPr lang="en-US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E04D26-F64D-677A-7DB9-948F9C4F9115}"/>
              </a:ext>
            </a:extLst>
          </p:cNvPr>
          <p:cNvSpPr txBox="1"/>
          <p:nvPr/>
        </p:nvSpPr>
        <p:spPr>
          <a:xfrm>
            <a:off x="6096000" y="3044238"/>
            <a:ext cx="4568077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Brittania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178768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AFC1-163B-B008-DEF1-7A03ADFC9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F5FA2EC-58E4-E0AE-409E-FDA8B0BF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6" y="643049"/>
            <a:ext cx="8645332" cy="571955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4B94557-573D-D9EA-40B0-5CB4B79E0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643049"/>
            <a:ext cx="4324635" cy="1361753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u="sng" dirty="0"/>
              <a:t>Dag 7: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edinburgh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4F58DA3-80E9-CC9A-5A51-8A62A6F6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36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197AAD-CC4B-B595-A609-DE02C19E627E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64043-42EE-5E9D-B26A-AD14A46BF25D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100852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B47A8-170B-D6B7-F01D-EE21235B0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34E3793-BFBB-8482-420A-8BCD70DDB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620" y="3581878"/>
            <a:ext cx="9369457" cy="2891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6DC045B-470B-F306-CC69-54EF3AA53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687" y="629538"/>
            <a:ext cx="6262390" cy="2461528"/>
          </a:xfrm>
        </p:spPr>
        <p:txBody>
          <a:bodyPr>
            <a:normAutofit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7 : </a:t>
            </a:r>
            <a:r>
              <a:rPr lang="fr-BE" sz="4800" b="1" dirty="0" err="1">
                <a:solidFill>
                  <a:schemeClr val="bg1"/>
                </a:solidFill>
              </a:rPr>
              <a:t>edinburgh</a:t>
            </a:r>
            <a:r>
              <a:rPr lang="fr-BE" sz="4800" b="1" dirty="0">
                <a:solidFill>
                  <a:schemeClr val="bg1"/>
                </a:solidFill>
              </a:rPr>
              <a:t> 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>
                <a:solidFill>
                  <a:schemeClr val="bg1"/>
                </a:solidFill>
              </a:rPr>
              <a:t>Calton Hill &amp; Dean village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DB74D1-A55D-4ECE-B6D8-CB024E9C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37</a:t>
            </a:fld>
            <a:endParaRPr lang="en-US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D353CF1-9D72-5AFC-E78C-0A37D4D91CA5}"/>
              </a:ext>
            </a:extLst>
          </p:cNvPr>
          <p:cNvSpPr txBox="1"/>
          <p:nvPr/>
        </p:nvSpPr>
        <p:spPr>
          <a:xfrm>
            <a:off x="3708767" y="5763208"/>
            <a:ext cx="3200991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Dean Village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1188B8-387B-9F6D-D087-8E6FBD263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620" y="619054"/>
            <a:ext cx="3107067" cy="208964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89FA104-C158-1FCA-EB8F-B44A66D5EBEB}"/>
              </a:ext>
            </a:extLst>
          </p:cNvPr>
          <p:cNvSpPr txBox="1"/>
          <p:nvPr/>
        </p:nvSpPr>
        <p:spPr>
          <a:xfrm>
            <a:off x="1292405" y="2491620"/>
            <a:ext cx="3110390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Calton Hill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4057019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2CCAB-713F-D914-8515-F91542420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8489C14-1C7B-E861-30D3-8E5EF2A9D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86" y="567406"/>
            <a:ext cx="9327487" cy="57231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BA9B1B5-583D-7002-AE0B-BF8C78B2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286" y="558721"/>
            <a:ext cx="9327487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7: </a:t>
            </a:r>
            <a:r>
              <a:rPr lang="fr-BE" sz="4800" b="1" u="sng" dirty="0" err="1"/>
              <a:t>edinburgh</a:t>
            </a:r>
            <a:r>
              <a:rPr lang="fr-BE" sz="4800" b="1" u="sng" dirty="0"/>
              <a:t>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B31C714-0A4E-776F-4341-4DE99EF7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38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89A2FA-73A1-43F8-73D1-1BC71B37EB7C}"/>
              </a:ext>
            </a:extLst>
          </p:cNvPr>
          <p:cNvSpPr txBox="1"/>
          <p:nvPr/>
        </p:nvSpPr>
        <p:spPr>
          <a:xfrm>
            <a:off x="4703875" y="5591392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025199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69E85-7FC7-1105-3F3A-E541525C5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ransport, train, transports en commun, piste&#10;&#10;Le contenu généré par l’IA peut être incorrect.">
            <a:extLst>
              <a:ext uri="{FF2B5EF4-FFF2-40B4-BE49-F238E27FC236}">
                <a16:creationId xmlns:a16="http://schemas.microsoft.com/office/drawing/2014/main" id="{C93035E7-E6A2-3DD6-DE9E-EC3C6CFF1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077" y="912652"/>
            <a:ext cx="9183846" cy="5153526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AD95E9E1-1948-1819-0D49-BCBF8018B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9" y="356098"/>
            <a:ext cx="9667281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 8 : </a:t>
            </a:r>
            <a:r>
              <a:rPr lang="fr-BE" b="1" dirty="0" err="1">
                <a:solidFill>
                  <a:schemeClr val="bg1"/>
                </a:solidFill>
              </a:rPr>
              <a:t>trein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naar</a:t>
            </a:r>
            <a:r>
              <a:rPr lang="fr-BE" b="1" dirty="0">
                <a:solidFill>
                  <a:schemeClr val="bg1"/>
                </a:solidFill>
              </a:rPr>
              <a:t> huis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6E5C49-D512-7BA9-14F9-C0E050F9B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39</a:t>
            </a:fld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0FFD20A-3E4C-A89B-38CC-C11530886330}"/>
              </a:ext>
            </a:extLst>
          </p:cNvPr>
          <p:cNvSpPr txBox="1"/>
          <p:nvPr/>
        </p:nvSpPr>
        <p:spPr>
          <a:xfrm>
            <a:off x="7240259" y="4342629"/>
            <a:ext cx="3447664" cy="172354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3200" b="1" dirty="0">
                <a:solidFill>
                  <a:schemeClr val="bg1"/>
                </a:solidFill>
              </a:rPr>
              <a:t>Bagage </a:t>
            </a:r>
            <a:r>
              <a:rPr lang="fr-BE" sz="3200" b="1" dirty="0" err="1">
                <a:solidFill>
                  <a:schemeClr val="bg1"/>
                </a:solidFill>
              </a:rPr>
              <a:t>inpakken</a:t>
            </a:r>
            <a:r>
              <a:rPr lang="fr-BE" sz="3200" b="1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fr-BE" sz="3200" b="1" dirty="0" err="1">
                <a:solidFill>
                  <a:schemeClr val="bg1"/>
                </a:solidFill>
              </a:rPr>
              <a:t>ontbijt</a:t>
            </a:r>
            <a:r>
              <a:rPr lang="fr-BE" sz="3200" b="1" dirty="0">
                <a:solidFill>
                  <a:schemeClr val="bg1"/>
                </a:solidFill>
              </a:rPr>
              <a:t> en met de </a:t>
            </a:r>
          </a:p>
          <a:p>
            <a:pPr algn="ctr"/>
            <a:r>
              <a:rPr lang="fr-BE" sz="3200" b="1" dirty="0" err="1">
                <a:solidFill>
                  <a:schemeClr val="bg1"/>
                </a:solidFill>
              </a:rPr>
              <a:t>trein</a:t>
            </a:r>
            <a:r>
              <a:rPr lang="fr-BE" sz="3200" b="1" dirty="0">
                <a:solidFill>
                  <a:schemeClr val="bg1"/>
                </a:solidFill>
              </a:rPr>
              <a:t> </a:t>
            </a:r>
            <a:r>
              <a:rPr lang="fr-BE" sz="3200" b="1" dirty="0" err="1">
                <a:solidFill>
                  <a:schemeClr val="bg1"/>
                </a:solidFill>
              </a:rPr>
              <a:t>naar</a:t>
            </a:r>
            <a:r>
              <a:rPr lang="fr-BE" sz="3200" b="1" dirty="0">
                <a:solidFill>
                  <a:schemeClr val="bg1"/>
                </a:solidFill>
              </a:rPr>
              <a:t> huis.</a:t>
            </a:r>
          </a:p>
          <a:p>
            <a:pPr algn="ctr"/>
            <a:r>
              <a:rPr lang="fr-BE" sz="1000" b="1" dirty="0" err="1">
                <a:solidFill>
                  <a:schemeClr val="bg1"/>
                </a:solidFill>
              </a:rPr>
              <a:t>Vertrek</a:t>
            </a:r>
            <a:r>
              <a:rPr lang="fr-BE" sz="1000" b="1" dirty="0">
                <a:solidFill>
                  <a:schemeClr val="bg1"/>
                </a:solidFill>
              </a:rPr>
              <a:t> …h…, station Edinburgh.</a:t>
            </a:r>
          </a:p>
        </p:txBody>
      </p:sp>
      <p:sp>
        <p:nvSpPr>
          <p:cNvPr id="3" name="Espace réservé du texte 10">
            <a:extLst>
              <a:ext uri="{FF2B5EF4-FFF2-40B4-BE49-F238E27FC236}">
                <a16:creationId xmlns:a16="http://schemas.microsoft.com/office/drawing/2014/main" id="{8E3B7AB7-A8A2-C854-9EC8-5EE939649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5883274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>
                <a:solidFill>
                  <a:schemeClr val="bg1"/>
                </a:solidFill>
              </a:rPr>
              <a:t>1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89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3950E69-3772-9882-65D6-255372A46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359" y="539001"/>
            <a:ext cx="9667281" cy="556554"/>
          </a:xfrm>
        </p:spPr>
        <p:txBody>
          <a:bodyPr>
            <a:normAutofit fontScale="90000"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 1 : </a:t>
            </a:r>
            <a:r>
              <a:rPr lang="fr-BE" b="1" dirty="0" err="1">
                <a:solidFill>
                  <a:schemeClr val="bg1"/>
                </a:solidFill>
              </a:rPr>
              <a:t>aansluitend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naar</a:t>
            </a:r>
            <a:r>
              <a:rPr lang="fr-BE" b="1" dirty="0">
                <a:solidFill>
                  <a:schemeClr val="bg1"/>
                </a:solidFill>
              </a:rPr>
              <a:t> </a:t>
            </a:r>
            <a:r>
              <a:rPr lang="fr-BE" b="1" dirty="0" err="1">
                <a:solidFill>
                  <a:schemeClr val="bg1"/>
                </a:solidFill>
              </a:rPr>
              <a:t>glasgow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35A2976-EF3E-4D31-CE34-D98EB158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1584F5-6440-0253-A085-2F77FE246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881" y="1095555"/>
            <a:ext cx="8332236" cy="4969706"/>
          </a:xfrm>
          <a:prstGeom prst="rect">
            <a:avLst/>
          </a:prstGeom>
        </p:spPr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FCBDA854-8696-2F4E-C95C-542DB5AA4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2359" y="5883274"/>
            <a:ext cx="9667280" cy="556554"/>
          </a:xfrm>
        </p:spPr>
        <p:txBody>
          <a:bodyPr>
            <a:normAutofit fontScale="85000" lnSpcReduction="20000"/>
          </a:bodyPr>
          <a:lstStyle/>
          <a:p>
            <a:endParaRPr lang="fr-BE" sz="1600" b="1" dirty="0">
              <a:solidFill>
                <a:schemeClr val="bg1"/>
              </a:solidFill>
            </a:endParaRPr>
          </a:p>
          <a:p>
            <a:pPr algn="ctr"/>
            <a:r>
              <a:rPr lang="fr-BE" sz="1600" b="1" dirty="0">
                <a:solidFill>
                  <a:schemeClr val="bg1"/>
                </a:solidFill>
              </a:rPr>
              <a:t>0 </a:t>
            </a:r>
            <a:r>
              <a:rPr lang="fr-BE" sz="1600" b="1" dirty="0" err="1">
                <a:solidFill>
                  <a:schemeClr val="bg1"/>
                </a:solidFill>
              </a:rPr>
              <a:t>maal</a:t>
            </a:r>
            <a:r>
              <a:rPr lang="fr-BE" sz="1600" b="1" dirty="0">
                <a:solidFill>
                  <a:schemeClr val="bg1"/>
                </a:solidFill>
              </a:rPr>
              <a:t> </a:t>
            </a:r>
            <a:r>
              <a:rPr lang="fr-BE" sz="1600" b="1" dirty="0" err="1">
                <a:solidFill>
                  <a:schemeClr val="bg1"/>
                </a:solidFill>
              </a:rPr>
              <a:t>Overstappen</a:t>
            </a:r>
            <a:endParaRPr lang="fr-B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7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D6675-2CC8-6BEA-649E-A4F5A45C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A40E9B6-8ED2-AE78-581E-C1EA9F2A8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370" y="427120"/>
            <a:ext cx="9731322" cy="545615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17EE624-7903-D3F2-0A33-A68AA8ACA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370" y="427120"/>
            <a:ext cx="9731321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>
                <a:solidFill>
                  <a:srgbClr val="FFC000"/>
                </a:solidFill>
              </a:rPr>
              <a:t>Dag 1: Glasgow centrum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18583D9-51B8-C0F5-06A6-4D60AD24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5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D11014-C1E9-9E6F-32B8-0FE99A3D1412}"/>
              </a:ext>
            </a:extLst>
          </p:cNvPr>
          <p:cNvSpPr txBox="1"/>
          <p:nvPr/>
        </p:nvSpPr>
        <p:spPr>
          <a:xfrm>
            <a:off x="6998502" y="5175388"/>
            <a:ext cx="396118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Eten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restaurantje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42464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1E2A1-2435-7ED7-E973-5B4211DC3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9825B0-5FD3-9723-033B-E9003BB8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520" y="609601"/>
            <a:ext cx="5428064" cy="2435524"/>
          </a:xfrm>
        </p:spPr>
        <p:txBody>
          <a:bodyPr>
            <a:normAutofit fontScale="90000"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2 : 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 err="1">
                <a:solidFill>
                  <a:schemeClr val="bg1"/>
                </a:solidFill>
              </a:rPr>
              <a:t>glasgow</a:t>
            </a:r>
            <a:br>
              <a:rPr lang="fr-BE" sz="4800" b="1" dirty="0">
                <a:solidFill>
                  <a:schemeClr val="bg1"/>
                </a:solidFill>
              </a:rPr>
            </a:b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>
                <a:solidFill>
                  <a:schemeClr val="bg1"/>
                </a:solidFill>
              </a:rPr>
              <a:t> CULTUUR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DAB772E-F246-66D5-EED5-3D111B961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7" name="Image 6" descr="Une image contenant plein air, bâtiment, nuage, ciel&#10;&#10;Le contenu généré par l’IA peut être incorrect.">
            <a:extLst>
              <a:ext uri="{FF2B5EF4-FFF2-40B4-BE49-F238E27FC236}">
                <a16:creationId xmlns:a16="http://schemas.microsoft.com/office/drawing/2014/main" id="{DABFB14B-D0AE-9FFD-E43A-60DAEB3CF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019" y="3039878"/>
            <a:ext cx="5134666" cy="2977553"/>
          </a:xfrm>
          <a:prstGeom prst="rect">
            <a:avLst/>
          </a:prstGeom>
        </p:spPr>
      </p:pic>
      <p:pic>
        <p:nvPicPr>
          <p:cNvPr id="9" name="Image 8" descr="Une image contenant plein air, bâtiment, Visage humain, homme&#10;&#10;Le contenu généré par l’IA peut être incorrect.">
            <a:extLst>
              <a:ext uri="{FF2B5EF4-FFF2-40B4-BE49-F238E27FC236}">
                <a16:creationId xmlns:a16="http://schemas.microsoft.com/office/drawing/2014/main" id="{D9A32542-AD1D-6349-4B7F-69A1DD191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514" y="609601"/>
            <a:ext cx="3989896" cy="297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32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B1FD1-0143-608A-E9C0-4BCBBC1D2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41CB7705-B449-A1C5-4CBA-2C3C3EDD9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9525" y="1003450"/>
            <a:ext cx="6978742" cy="1246125"/>
          </a:xfrm>
        </p:spPr>
        <p:txBody>
          <a:bodyPr>
            <a:normAutofit/>
          </a:bodyPr>
          <a:lstStyle/>
          <a:p>
            <a:pPr algn="ctr"/>
            <a:r>
              <a:rPr lang="fr-BE" b="1" dirty="0">
                <a:solidFill>
                  <a:schemeClr val="bg1"/>
                </a:solidFill>
              </a:rPr>
              <a:t>Dag 2 : </a:t>
            </a:r>
            <a:r>
              <a:rPr lang="fr-BE" b="1" dirty="0" err="1">
                <a:solidFill>
                  <a:schemeClr val="bg1"/>
                </a:solidFill>
              </a:rPr>
              <a:t>Cathedral</a:t>
            </a:r>
            <a:r>
              <a:rPr lang="fr-BE" b="1" dirty="0">
                <a:solidFill>
                  <a:schemeClr val="bg1"/>
                </a:solidFill>
              </a:rPr>
              <a:t> St Mungo</a:t>
            </a:r>
            <a:br>
              <a:rPr lang="fr-BE" b="1" dirty="0">
                <a:solidFill>
                  <a:schemeClr val="bg1"/>
                </a:solidFill>
              </a:rPr>
            </a:br>
            <a:r>
              <a:rPr lang="fr-BE" b="1" dirty="0">
                <a:solidFill>
                  <a:schemeClr val="bg1"/>
                </a:solidFill>
              </a:rPr>
              <a:t>&amp; The </a:t>
            </a:r>
            <a:r>
              <a:rPr lang="fr-BE" b="1" dirty="0" err="1">
                <a:solidFill>
                  <a:schemeClr val="bg1"/>
                </a:solidFill>
              </a:rPr>
              <a:t>necropolis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A8BAA9-55D3-D749-0880-6FF5E2A5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3961C7-B10E-4BE8-2FC3-11E513DD5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449" y="2394840"/>
            <a:ext cx="6676817" cy="32123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4C6C3E-6BCD-9724-BC74-6EECD0DB2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986" y="956049"/>
            <a:ext cx="2688539" cy="271013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3964720-7D61-8DA3-2BF4-7486156C1097}"/>
              </a:ext>
            </a:extLst>
          </p:cNvPr>
          <p:cNvSpPr txBox="1"/>
          <p:nvPr/>
        </p:nvSpPr>
        <p:spPr>
          <a:xfrm>
            <a:off x="6104627" y="4837788"/>
            <a:ext cx="483364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 err="1">
                <a:solidFill>
                  <a:schemeClr val="bg1"/>
                </a:solidFill>
              </a:rPr>
              <a:t>Cathedral</a:t>
            </a:r>
            <a:r>
              <a:rPr lang="fr-BE" sz="4400" b="1" dirty="0">
                <a:solidFill>
                  <a:schemeClr val="bg1"/>
                </a:solidFill>
              </a:rPr>
              <a:t> St Mungo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F80F88-9A0A-046A-6E7A-0E54CFB78E36}"/>
              </a:ext>
            </a:extLst>
          </p:cNvPr>
          <p:cNvSpPr txBox="1"/>
          <p:nvPr/>
        </p:nvSpPr>
        <p:spPr>
          <a:xfrm>
            <a:off x="1270986" y="3666183"/>
            <a:ext cx="2705791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 err="1">
                <a:solidFill>
                  <a:schemeClr val="bg1"/>
                </a:solidFill>
              </a:rPr>
              <a:t>Necropolis</a:t>
            </a:r>
            <a:endParaRPr lang="fr-BE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91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BD6FC-3FC8-73B3-6392-9A699DE1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1C1698D9-59C4-F85D-341C-AA25B959E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365" y="495392"/>
            <a:ext cx="8645332" cy="586721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F0603F6-E60C-D259-98CE-AF0908AB0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365" y="495392"/>
            <a:ext cx="8645332" cy="821267"/>
          </a:xfrm>
        </p:spPr>
        <p:txBody>
          <a:bodyPr>
            <a:normAutofit/>
          </a:bodyPr>
          <a:lstStyle/>
          <a:p>
            <a:pPr algn="ctr"/>
            <a:r>
              <a:rPr lang="fr-BE" sz="4800" b="1" u="sng" dirty="0"/>
              <a:t>Dag 2: </a:t>
            </a:r>
            <a:r>
              <a:rPr lang="fr-BE" sz="4800" b="1" u="sng" dirty="0" err="1"/>
              <a:t>terrasje</a:t>
            </a:r>
            <a:r>
              <a:rPr lang="fr-BE" sz="4800" b="1" u="sng" dirty="0"/>
              <a:t> </a:t>
            </a:r>
            <a:r>
              <a:rPr lang="fr-BE" sz="4800" b="1" u="sng" dirty="0" err="1"/>
              <a:t>glasgow</a:t>
            </a:r>
            <a:endParaRPr lang="fr-BE" sz="4800" b="1" u="sng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D661F41-23C2-0FA7-3994-8B0389146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z="2000" b="1" smtClean="0"/>
              <a:t>8</a:t>
            </a:fld>
            <a:endParaRPr lang="en-US" sz="2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B49E68-D2E6-BE09-E3F1-CE07999049B0}"/>
              </a:ext>
            </a:extLst>
          </p:cNvPr>
          <p:cNvSpPr txBox="1"/>
          <p:nvPr/>
        </p:nvSpPr>
        <p:spPr>
          <a:xfrm>
            <a:off x="1771365" y="5654722"/>
            <a:ext cx="5291579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Hapje</a:t>
            </a:r>
            <a:r>
              <a:rPr lang="fr-BE" sz="4000" b="1" dirty="0">
                <a:solidFill>
                  <a:schemeClr val="bg1"/>
                </a:solidFill>
              </a:rPr>
              <a:t> &amp; </a:t>
            </a:r>
            <a:r>
              <a:rPr lang="fr-BE" sz="4000" b="1" dirty="0" err="1">
                <a:solidFill>
                  <a:schemeClr val="bg1"/>
                </a:solidFill>
              </a:rPr>
              <a:t>Drankje</a:t>
            </a:r>
            <a:r>
              <a:rPr lang="fr-BE" sz="4000" b="1" dirty="0">
                <a:solidFill>
                  <a:schemeClr val="bg1"/>
                </a:solidFill>
              </a:rPr>
              <a:t> Terras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0FE35C-99FE-4CBF-6BEB-9D8DCED65EB8}"/>
              </a:ext>
            </a:extLst>
          </p:cNvPr>
          <p:cNvSpPr txBox="1"/>
          <p:nvPr/>
        </p:nvSpPr>
        <p:spPr>
          <a:xfrm>
            <a:off x="7968006" y="5039169"/>
            <a:ext cx="2448691" cy="132343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Wandeling</a:t>
            </a:r>
            <a:r>
              <a:rPr lang="fr-BE" sz="4000" b="1" dirty="0">
                <a:solidFill>
                  <a:schemeClr val="bg1"/>
                </a:solidFill>
              </a:rPr>
              <a:t> Centrum </a:t>
            </a:r>
            <a:r>
              <a:rPr lang="fr-BE" sz="1000" b="1" dirty="0">
                <a:solidFill>
                  <a:schemeClr val="bg1"/>
                </a:solidFill>
              </a:rPr>
              <a:t>(t)</a:t>
            </a:r>
          </a:p>
        </p:txBody>
      </p:sp>
    </p:spTree>
    <p:extLst>
      <p:ext uri="{BB962C8B-B14F-4D97-AF65-F5344CB8AC3E}">
        <p14:creationId xmlns:p14="http://schemas.microsoft.com/office/powerpoint/2010/main" val="262161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61FBE-C366-8982-D0FC-4A532FCE8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856A0-C3A7-268C-5E28-39AB52EB0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15" y="473423"/>
            <a:ext cx="4017960" cy="2164497"/>
          </a:xfrm>
        </p:spPr>
        <p:txBody>
          <a:bodyPr>
            <a:normAutofit/>
          </a:bodyPr>
          <a:lstStyle/>
          <a:p>
            <a:pPr algn="ctr"/>
            <a:r>
              <a:rPr lang="fr-BE" sz="4800" b="1" dirty="0">
                <a:solidFill>
                  <a:schemeClr val="bg1"/>
                </a:solidFill>
              </a:rPr>
              <a:t>DAG 2 : 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 err="1">
                <a:solidFill>
                  <a:schemeClr val="bg1"/>
                </a:solidFill>
              </a:rPr>
              <a:t>glasgow</a:t>
            </a:r>
            <a:br>
              <a:rPr lang="fr-BE" sz="4800" b="1" dirty="0">
                <a:solidFill>
                  <a:schemeClr val="bg1"/>
                </a:solidFill>
              </a:rPr>
            </a:br>
            <a:r>
              <a:rPr lang="fr-BE" sz="4800" b="1" dirty="0">
                <a:solidFill>
                  <a:schemeClr val="bg1"/>
                </a:solidFill>
              </a:rPr>
              <a:t> Riverside</a:t>
            </a:r>
            <a:endParaRPr lang="fr-BE" sz="4800" b="1" u="sng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F4AA3A7-E81C-66D6-EC77-8D95E6E4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8E7E9B-172C-523B-6EFB-2E51F7839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366" y="829575"/>
            <a:ext cx="5939973" cy="2627098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ABE1906-1DBA-562D-79E3-4590089FA4B5}"/>
              </a:ext>
            </a:extLst>
          </p:cNvPr>
          <p:cNvSpPr txBox="1"/>
          <p:nvPr/>
        </p:nvSpPr>
        <p:spPr>
          <a:xfrm>
            <a:off x="6021238" y="3160984"/>
            <a:ext cx="5198101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bg1"/>
                </a:solidFill>
              </a:rPr>
              <a:t>Transport Museum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0A5B71-A529-30D4-A14E-C82ADA502E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374" y="3445301"/>
            <a:ext cx="4904864" cy="3129534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2CE5559-EE7B-B06E-BBA7-FA58897E143C}"/>
              </a:ext>
            </a:extLst>
          </p:cNvPr>
          <p:cNvSpPr txBox="1"/>
          <p:nvPr/>
        </p:nvSpPr>
        <p:spPr>
          <a:xfrm>
            <a:off x="1116374" y="2737415"/>
            <a:ext cx="4904864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solidFill>
                  <a:schemeClr val="bg1"/>
                </a:solidFill>
              </a:rPr>
              <a:t>Clydeside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4000" b="1" dirty="0" err="1">
                <a:solidFill>
                  <a:schemeClr val="bg1"/>
                </a:solidFill>
              </a:rPr>
              <a:t>Distillery</a:t>
            </a:r>
            <a:r>
              <a:rPr lang="fr-BE" sz="4000" b="1" dirty="0">
                <a:solidFill>
                  <a:schemeClr val="bg1"/>
                </a:solidFill>
              </a:rPr>
              <a:t> </a:t>
            </a:r>
            <a:r>
              <a:rPr lang="fr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89559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4cd65-d4d6-4cd7-a5e1-d72475921089">
      <Terms xmlns="http://schemas.microsoft.com/office/infopath/2007/PartnerControls"/>
    </lcf76f155ced4ddcb4097134ff3c332f>
    <TaxCatchAll xmlns="55e382e0-3bb9-496e-a470-66237f96e3a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B003F9DC7E35409581A3EF0745E3EE" ma:contentTypeVersion="18" ma:contentTypeDescription="Een nieuw document maken." ma:contentTypeScope="" ma:versionID="c051a5b305657f5d7a4d59007bc4e04f">
  <xsd:schema xmlns:xsd="http://www.w3.org/2001/XMLSchema" xmlns:xs="http://www.w3.org/2001/XMLSchema" xmlns:p="http://schemas.microsoft.com/office/2006/metadata/properties" xmlns:ns2="b2f4cd65-d4d6-4cd7-a5e1-d72475921089" xmlns:ns3="c98855c5-d10c-46e1-80c1-98fdb24fd7ff" xmlns:ns4="55e382e0-3bb9-496e-a470-66237f96e3a2" targetNamespace="http://schemas.microsoft.com/office/2006/metadata/properties" ma:root="true" ma:fieldsID="6ee7b61beabb1664e8cf6af419049b39" ns2:_="" ns3:_="" ns4:_="">
    <xsd:import namespace="b2f4cd65-d4d6-4cd7-a5e1-d72475921089"/>
    <xsd:import namespace="c98855c5-d10c-46e1-80c1-98fdb24fd7ff"/>
    <xsd:import namespace="55e382e0-3bb9-496e-a470-66237f96e3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4cd65-d4d6-4cd7-a5e1-d724759210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0e905562-9620-45f5-92e3-c10dca4027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855c5-d10c-46e1-80c1-98fdb24fd7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382e0-3bb9-496e-a470-66237f96e3a2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220b71cb-8819-4415-8ef7-f540ae2a6acd}" ma:internalName="TaxCatchAll" ma:showField="CatchAllData" ma:web="c98855c5-d10c-46e1-80c1-98fdb24fd7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49E8F7-135A-46BE-B5BC-136D776797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4B3FD8-3236-4604-8116-DFB2646BFE42}">
  <ds:schemaRefs>
    <ds:schemaRef ds:uri="http://schemas.openxmlformats.org/package/2006/metadata/core-properties"/>
    <ds:schemaRef ds:uri="http://www.w3.org/XML/1998/namespace"/>
    <ds:schemaRef ds:uri="http://purl.org/dc/elements/1.1/"/>
    <ds:schemaRef ds:uri="55e382e0-3bb9-496e-a470-66237f96e3a2"/>
    <ds:schemaRef ds:uri="b2f4cd65-d4d6-4cd7-a5e1-d72475921089"/>
    <ds:schemaRef ds:uri="http://schemas.microsoft.com/office/2006/documentManagement/types"/>
    <ds:schemaRef ds:uri="http://purl.org/dc/terms/"/>
    <ds:schemaRef ds:uri="c98855c5-d10c-46e1-80c1-98fdb24fd7ff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0E6E199-4B6B-4521-AFB3-B0BD3C3788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4cd65-d4d6-4cd7-a5e1-d72475921089"/>
    <ds:schemaRef ds:uri="c98855c5-d10c-46e1-80c1-98fdb24fd7ff"/>
    <ds:schemaRef ds:uri="55e382e0-3bb9-496e-a470-66237f96e3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534</Words>
  <Application>Microsoft Office PowerPoint</Application>
  <PresentationFormat>Grand écran</PresentationFormat>
  <Paragraphs>177</Paragraphs>
  <Slides>39</Slides>
  <Notes>39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3" baseType="lpstr">
      <vt:lpstr>Arial</vt:lpstr>
      <vt:lpstr>Calibri</vt:lpstr>
      <vt:lpstr>Tw Cen MT</vt:lpstr>
      <vt:lpstr>Circuit</vt:lpstr>
      <vt:lpstr>Présentation PowerPoint</vt:lpstr>
      <vt:lpstr>Présentation PowerPoint</vt:lpstr>
      <vt:lpstr>DAG1: trein naar London</vt:lpstr>
      <vt:lpstr>Dag 1 : aansluitend naar glasgow</vt:lpstr>
      <vt:lpstr>Dag 1: Glasgow centrum</vt:lpstr>
      <vt:lpstr>DAG 2 :  glasgow   CULTUUR</vt:lpstr>
      <vt:lpstr>Dag 2 : Cathedral St Mungo &amp; The necropolis</vt:lpstr>
      <vt:lpstr>Dag 2: terrasje glasgow</vt:lpstr>
      <vt:lpstr>DAG 2 :  glasgow  Riverside</vt:lpstr>
      <vt:lpstr>Dag 2: Glasgow centrum</vt:lpstr>
      <vt:lpstr>DAG 3: trein naar Stirling</vt:lpstr>
      <vt:lpstr>Dag 3: STIRLING.</vt:lpstr>
      <vt:lpstr>Dag 3: terrasje stirling</vt:lpstr>
      <vt:lpstr>Présentation PowerPoint</vt:lpstr>
      <vt:lpstr>DAG 3: trein naar glasgow</vt:lpstr>
      <vt:lpstr>Dag 3: Glasgow centrum</vt:lpstr>
      <vt:lpstr>Dag 4 : van glasgow naar edinburgh</vt:lpstr>
      <vt:lpstr>Dag 4: terrasje edinburgh</vt:lpstr>
      <vt:lpstr>DAG 4: trein naar Queensferry</vt:lpstr>
      <vt:lpstr>Dag 4:  Queensferry &amp; Forth Bridge.</vt:lpstr>
      <vt:lpstr>Dag 4: terrasje queensferry</vt:lpstr>
      <vt:lpstr>DAG 4: trein naar edinburgh</vt:lpstr>
      <vt:lpstr>Dag 4: edinburgh centrum</vt:lpstr>
      <vt:lpstr>DAG 5: trein naar Linlithgow</vt:lpstr>
      <vt:lpstr>Dag 5:  linlithgow.</vt:lpstr>
      <vt:lpstr>Dag 5: terrasje linlithgow</vt:lpstr>
      <vt:lpstr>Dag 5:  linlithgow.</vt:lpstr>
      <vt:lpstr>DAG 5: trein naar edinburgh</vt:lpstr>
      <vt:lpstr>Dag 5: edinburgh centrum</vt:lpstr>
      <vt:lpstr>DAG 6 :  Edingbrugh   CULTUUR</vt:lpstr>
      <vt:lpstr>DAG 6 : edinburgh old town</vt:lpstr>
      <vt:lpstr>Dag 6: terrasje edinburgh</vt:lpstr>
      <vt:lpstr>DAG 6 : edinburgh Holyrood Park</vt:lpstr>
      <vt:lpstr>Dag 6: edinburgh centrum</vt:lpstr>
      <vt:lpstr>DAG 7 : edinburgh  national museum &amp; britannia</vt:lpstr>
      <vt:lpstr>Dag 7: terrasje edinburgh</vt:lpstr>
      <vt:lpstr>DAG 7 : edinburgh  Calton Hill &amp; Dean village</vt:lpstr>
      <vt:lpstr>Dag 7: edinburgh centrum</vt:lpstr>
      <vt:lpstr>Dag 8 : trein naar huis</vt:lpstr>
    </vt:vector>
  </TitlesOfParts>
  <Company>NMBS - YPTO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Reis Maastricht</dc:title>
  <dc:creator>Hendrik Trypsteen</dc:creator>
  <cp:lastModifiedBy>hendrik Trypsteen</cp:lastModifiedBy>
  <cp:revision>153</cp:revision>
  <cp:lastPrinted>2025-03-09T09:09:45Z</cp:lastPrinted>
  <dcterms:created xsi:type="dcterms:W3CDTF">2025-02-25T06:24:37Z</dcterms:created>
  <dcterms:modified xsi:type="dcterms:W3CDTF">2026-06-24T18:34:17Z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7c19387-3134-4ca8-87e2-20d2b663daf3_Enabled">
    <vt:lpwstr>true</vt:lpwstr>
  </property>
  <property fmtid="{D5CDD505-2E9C-101B-9397-08002B2CF9AE}" pid="3" name="MSIP_Label_47c19387-3134-4ca8-87e2-20d2b663daf3_SetDate">
    <vt:lpwstr>2025-02-25T06:28:53Z</vt:lpwstr>
  </property>
  <property fmtid="{D5CDD505-2E9C-101B-9397-08002B2CF9AE}" pid="4" name="MSIP_Label_47c19387-3134-4ca8-87e2-20d2b663daf3_Method">
    <vt:lpwstr>Standard</vt:lpwstr>
  </property>
  <property fmtid="{D5CDD505-2E9C-101B-9397-08002B2CF9AE}" pid="5" name="MSIP_Label_47c19387-3134-4ca8-87e2-20d2b663daf3_Name">
    <vt:lpwstr>Restricted distribution</vt:lpwstr>
  </property>
  <property fmtid="{D5CDD505-2E9C-101B-9397-08002B2CF9AE}" pid="6" name="MSIP_Label_47c19387-3134-4ca8-87e2-20d2b663daf3_SiteId">
    <vt:lpwstr>7919ea65-4c52-4980-bfcd-ce7ffd32f1ea</vt:lpwstr>
  </property>
  <property fmtid="{D5CDD505-2E9C-101B-9397-08002B2CF9AE}" pid="7" name="MSIP_Label_47c19387-3134-4ca8-87e2-20d2b663daf3_ActionId">
    <vt:lpwstr>545b4458-2aad-4a61-a437-03dc5ff8a64c</vt:lpwstr>
  </property>
  <property fmtid="{D5CDD505-2E9C-101B-9397-08002B2CF9AE}" pid="8" name="MSIP_Label_47c19387-3134-4ca8-87e2-20d2b663daf3_ContentBits">
    <vt:lpwstr>0</vt:lpwstr>
  </property>
  <property fmtid="{D5CDD505-2E9C-101B-9397-08002B2CF9AE}" pid="9" name="ContentTypeId">
    <vt:lpwstr>0x01010092B003F9DC7E35409581A3EF0745E3EE</vt:lpwstr>
  </property>
</Properties>
</file>