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9"/>
  </p:notesMasterIdLst>
  <p:sldIdLst>
    <p:sldId id="317" r:id="rId5"/>
    <p:sldId id="302" r:id="rId6"/>
    <p:sldId id="318" r:id="rId7"/>
    <p:sldId id="280" r:id="rId8"/>
    <p:sldId id="260" r:id="rId9"/>
    <p:sldId id="319" r:id="rId10"/>
    <p:sldId id="341" r:id="rId11"/>
    <p:sldId id="309" r:id="rId12"/>
    <p:sldId id="336" r:id="rId13"/>
    <p:sldId id="342" r:id="rId14"/>
    <p:sldId id="340" r:id="rId15"/>
    <p:sldId id="343" r:id="rId16"/>
    <p:sldId id="338" r:id="rId17"/>
    <p:sldId id="339" r:id="rId18"/>
    <p:sldId id="344" r:id="rId19"/>
    <p:sldId id="322" r:id="rId20"/>
    <p:sldId id="320" r:id="rId21"/>
    <p:sldId id="345" r:id="rId22"/>
    <p:sldId id="323" r:id="rId23"/>
    <p:sldId id="346" r:id="rId24"/>
    <p:sldId id="347" r:id="rId25"/>
    <p:sldId id="348" r:id="rId26"/>
    <p:sldId id="337" r:id="rId27"/>
    <p:sldId id="308" r:id="rId28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7CC73-2CE7-4E9A-AF9C-AAF025DFC3F4}" v="55" dt="2026-06-23T09:41:34.811"/>
    <p1510:client id="{5C90142D-D2D5-4287-AFBF-D715527550DD}" v="4" dt="2026-06-23T12:39:22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custSel addSld delSld modSld sldOrd">
      <pc:chgData name="Hendrik Trypsteen" userId="fd82ea10-16b6-4d24-85fb-8b3a1eb78ece" providerId="ADAL" clId="{4BE0B944-2159-41A0-9730-2BE003D6E835}" dt="2026-06-23T12:39:55.985" v="2044" actId="1076"/>
      <pc:docMkLst>
        <pc:docMk/>
      </pc:docMkLst>
      <pc:sldChg chg="del">
        <pc:chgData name="Hendrik Trypsteen" userId="fd82ea10-16b6-4d24-85fb-8b3a1eb78ece" providerId="ADAL" clId="{4BE0B944-2159-41A0-9730-2BE003D6E835}" dt="2026-06-23T06:29:00.419" v="30" actId="47"/>
        <pc:sldMkLst>
          <pc:docMk/>
          <pc:sldMk cId="986118244" sldId="256"/>
        </pc:sldMkLst>
      </pc:sldChg>
      <pc:sldChg chg="addSp delSp modSp mod">
        <pc:chgData name="Hendrik Trypsteen" userId="fd82ea10-16b6-4d24-85fb-8b3a1eb78ece" providerId="ADAL" clId="{4BE0B944-2159-41A0-9730-2BE003D6E835}" dt="2026-06-23T06:38:36.472" v="130" actId="1076"/>
        <pc:sldMkLst>
          <pc:docMk/>
          <pc:sldMk cId="3166471079" sldId="258"/>
        </pc:sldMkLst>
        <pc:spChg chg="mod">
          <ac:chgData name="Hendrik Trypsteen" userId="fd82ea10-16b6-4d24-85fb-8b3a1eb78ece" providerId="ADAL" clId="{4BE0B944-2159-41A0-9730-2BE003D6E835}" dt="2026-06-23T06:37:03.909" v="121" actId="20577"/>
          <ac:spMkLst>
            <pc:docMk/>
            <pc:sldMk cId="3166471079" sldId="258"/>
            <ac:spMk id="8" creationId="{C3950E69-3772-9882-65D6-255372A462CF}"/>
          </ac:spMkLst>
        </pc:spChg>
        <pc:spChg chg="add mod">
          <ac:chgData name="Hendrik Trypsteen" userId="fd82ea10-16b6-4d24-85fb-8b3a1eb78ece" providerId="ADAL" clId="{4BE0B944-2159-41A0-9730-2BE003D6E835}" dt="2026-06-23T06:38:29.510" v="128"/>
          <ac:spMkLst>
            <pc:docMk/>
            <pc:sldMk cId="3166471079" sldId="258"/>
            <ac:spMk id="11" creationId="{FCBDA854-8696-2F4E-C95C-542DB5AA4F5A}"/>
          </ac:spMkLst>
        </pc:spChg>
        <pc:picChg chg="add del mod">
          <ac:chgData name="Hendrik Trypsteen" userId="fd82ea10-16b6-4d24-85fb-8b3a1eb78ece" providerId="ADAL" clId="{4BE0B944-2159-41A0-9730-2BE003D6E835}" dt="2026-06-23T06:38:10.710" v="125" actId="478"/>
          <ac:picMkLst>
            <pc:docMk/>
            <pc:sldMk cId="3166471079" sldId="258"/>
            <ac:picMk id="3" creationId="{E6C4A570-9B1B-A75D-2F61-A5866A9C5D3A}"/>
          </ac:picMkLst>
        </pc:picChg>
        <pc:picChg chg="del">
          <ac:chgData name="Hendrik Trypsteen" userId="fd82ea10-16b6-4d24-85fb-8b3a1eb78ece" providerId="ADAL" clId="{4BE0B944-2159-41A0-9730-2BE003D6E835}" dt="2026-06-23T06:36:47.638" v="101" actId="478"/>
          <ac:picMkLst>
            <pc:docMk/>
            <pc:sldMk cId="3166471079" sldId="258"/>
            <ac:picMk id="4" creationId="{43154B06-0CDF-7888-DC1C-DCB902EEC423}"/>
          </ac:picMkLst>
        </pc:picChg>
        <pc:picChg chg="del">
          <ac:chgData name="Hendrik Trypsteen" userId="fd82ea10-16b6-4d24-85fb-8b3a1eb78ece" providerId="ADAL" clId="{4BE0B944-2159-41A0-9730-2BE003D6E835}" dt="2026-06-23T06:36:49.710" v="103" actId="478"/>
          <ac:picMkLst>
            <pc:docMk/>
            <pc:sldMk cId="3166471079" sldId="258"/>
            <ac:picMk id="6" creationId="{F82CACFE-32A9-E3F2-5911-94EDCD3F7332}"/>
          </ac:picMkLst>
        </pc:picChg>
        <pc:picChg chg="add del mod">
          <ac:chgData name="Hendrik Trypsteen" userId="fd82ea10-16b6-4d24-85fb-8b3a1eb78ece" providerId="ADAL" clId="{4BE0B944-2159-41A0-9730-2BE003D6E835}" dt="2026-06-23T06:38:36.472" v="130" actId="1076"/>
          <ac:picMkLst>
            <pc:docMk/>
            <pc:sldMk cId="3166471079" sldId="258"/>
            <ac:picMk id="9" creationId="{DB1584F5-6440-0253-A085-2F77FE246CAE}"/>
          </ac:picMkLst>
        </pc:picChg>
        <pc:picChg chg="del">
          <ac:chgData name="Hendrik Trypsteen" userId="fd82ea10-16b6-4d24-85fb-8b3a1eb78ece" providerId="ADAL" clId="{4BE0B944-2159-41A0-9730-2BE003D6E835}" dt="2026-06-23T06:36:46.111" v="100" actId="478"/>
          <ac:picMkLst>
            <pc:docMk/>
            <pc:sldMk cId="3166471079" sldId="258"/>
            <ac:picMk id="10" creationId="{CF886F23-C8F1-271F-6591-762A14A2D056}"/>
          </ac:picMkLst>
        </pc:picChg>
      </pc:sldChg>
      <pc:sldChg chg="add del">
        <pc:chgData name="Hendrik Trypsteen" userId="fd82ea10-16b6-4d24-85fb-8b3a1eb78ece" providerId="ADAL" clId="{4BE0B944-2159-41A0-9730-2BE003D6E835}" dt="2026-06-23T06:44:22.801" v="167" actId="47"/>
        <pc:sldMkLst>
          <pc:docMk/>
          <pc:sldMk cId="2394563332" sldId="279"/>
        </pc:sldMkLst>
      </pc:sldChg>
      <pc:sldChg chg="addSp delSp modSp add mod">
        <pc:chgData name="Hendrik Trypsteen" userId="fd82ea10-16b6-4d24-85fb-8b3a1eb78ece" providerId="ADAL" clId="{4BE0B944-2159-41A0-9730-2BE003D6E835}" dt="2026-06-23T06:44:12.362" v="166" actId="1076"/>
        <pc:sldMkLst>
          <pc:docMk/>
          <pc:sldMk cId="2424649740" sldId="280"/>
        </pc:sldMkLst>
        <pc:spChg chg="mod">
          <ac:chgData name="Hendrik Trypsteen" userId="fd82ea10-16b6-4d24-85fb-8b3a1eb78ece" providerId="ADAL" clId="{4BE0B944-2159-41A0-9730-2BE003D6E835}" dt="2026-06-23T06:44:02.953" v="165" actId="207"/>
          <ac:spMkLst>
            <pc:docMk/>
            <pc:sldMk cId="2424649740" sldId="280"/>
            <ac:spMk id="2" creationId="{417EE624-7903-D3F2-0A33-A68AA8ACA86F}"/>
          </ac:spMkLst>
        </pc:spChg>
        <pc:spChg chg="mod">
          <ac:chgData name="Hendrik Trypsteen" userId="fd82ea10-16b6-4d24-85fb-8b3a1eb78ece" providerId="ADAL" clId="{4BE0B944-2159-41A0-9730-2BE003D6E835}" dt="2026-06-23T06:44:12.362" v="166" actId="1076"/>
          <ac:spMkLst>
            <pc:docMk/>
            <pc:sldMk cId="2424649740" sldId="280"/>
            <ac:spMk id="5" creationId="{00D11014-C1E9-9E6F-32B8-0FE99A3D1412}"/>
          </ac:spMkLst>
        </pc:spChg>
        <pc:picChg chg="add mod ord">
          <ac:chgData name="Hendrik Trypsteen" userId="fd82ea10-16b6-4d24-85fb-8b3a1eb78ece" providerId="ADAL" clId="{4BE0B944-2159-41A0-9730-2BE003D6E835}" dt="2026-06-23T06:43:46.042" v="161" actId="1076"/>
          <ac:picMkLst>
            <pc:docMk/>
            <pc:sldMk cId="2424649740" sldId="280"/>
            <ac:picMk id="6" creationId="{CA40E9B6-8ED2-AE78-581E-C1EA9F2A84BA}"/>
          </ac:picMkLst>
        </pc:picChg>
        <pc:picChg chg="del">
          <ac:chgData name="Hendrik Trypsteen" userId="fd82ea10-16b6-4d24-85fb-8b3a1eb78ece" providerId="ADAL" clId="{4BE0B944-2159-41A0-9730-2BE003D6E835}" dt="2026-06-23T06:43:32.396" v="157" actId="478"/>
          <ac:picMkLst>
            <pc:docMk/>
            <pc:sldMk cId="2424649740" sldId="280"/>
            <ac:picMk id="7" creationId="{DC9AFF7D-4B08-9F68-5163-C6593CC09AA1}"/>
          </ac:picMkLst>
        </pc:picChg>
      </pc:sldChg>
      <pc:sldChg chg="modSp add del mod">
        <pc:chgData name="Hendrik Trypsteen" userId="fd82ea10-16b6-4d24-85fb-8b3a1eb78ece" providerId="ADAL" clId="{4BE0B944-2159-41A0-9730-2BE003D6E835}" dt="2026-06-23T08:09:17.456" v="1678" actId="47"/>
        <pc:sldMkLst>
          <pc:docMk/>
          <pc:sldMk cId="1043127483" sldId="297"/>
        </pc:sldMkLst>
        <pc:spChg chg="mod">
          <ac:chgData name="Hendrik Trypsteen" userId="fd82ea10-16b6-4d24-85fb-8b3a1eb78ece" providerId="ADAL" clId="{4BE0B944-2159-41A0-9730-2BE003D6E835}" dt="2026-06-23T07:50:48.515" v="1191" actId="6549"/>
          <ac:spMkLst>
            <pc:docMk/>
            <pc:sldMk cId="1043127483" sldId="297"/>
            <ac:spMk id="2" creationId="{B4C2EF8D-E003-D9F1-567A-3AF9F62F2CE7}"/>
          </ac:spMkLst>
        </pc:spChg>
        <pc:spChg chg="mod">
          <ac:chgData name="Hendrik Trypsteen" userId="fd82ea10-16b6-4d24-85fb-8b3a1eb78ece" providerId="ADAL" clId="{4BE0B944-2159-41A0-9730-2BE003D6E835}" dt="2026-06-23T07:51:10.221" v="1195" actId="6549"/>
          <ac:spMkLst>
            <pc:docMk/>
            <pc:sldMk cId="1043127483" sldId="297"/>
            <ac:spMk id="8" creationId="{DA1605E6-4A18-E210-2562-A1A687C47A4B}"/>
          </ac:spMkLst>
        </pc:spChg>
      </pc:sldChg>
      <pc:sldChg chg="del">
        <pc:chgData name="Hendrik Trypsteen" userId="fd82ea10-16b6-4d24-85fb-8b3a1eb78ece" providerId="ADAL" clId="{4BE0B944-2159-41A0-9730-2BE003D6E835}" dt="2026-06-23T07:50:34.254" v="1167" actId="47"/>
        <pc:sldMkLst>
          <pc:docMk/>
          <pc:sldMk cId="140748877" sldId="299"/>
        </pc:sldMkLst>
      </pc:sldChg>
      <pc:sldChg chg="add">
        <pc:chgData name="Hendrik Trypsteen" userId="fd82ea10-16b6-4d24-85fb-8b3a1eb78ece" providerId="ADAL" clId="{4BE0B944-2159-41A0-9730-2BE003D6E835}" dt="2026-06-23T06:29:14.783" v="32"/>
        <pc:sldMkLst>
          <pc:docMk/>
          <pc:sldMk cId="1484244619" sldId="302"/>
        </pc:sldMkLst>
      </pc:sldChg>
      <pc:sldChg chg="modSp mod">
        <pc:chgData name="Hendrik Trypsteen" userId="fd82ea10-16b6-4d24-85fb-8b3a1eb78ece" providerId="ADAL" clId="{4BE0B944-2159-41A0-9730-2BE003D6E835}" dt="2026-06-23T09:23:23.275" v="1790" actId="6549"/>
        <pc:sldMkLst>
          <pc:docMk/>
          <pc:sldMk cId="3812613514" sldId="304"/>
        </pc:sldMkLst>
        <pc:spChg chg="mod">
          <ac:chgData name="Hendrik Trypsteen" userId="fd82ea10-16b6-4d24-85fb-8b3a1eb78ece" providerId="ADAL" clId="{4BE0B944-2159-41A0-9730-2BE003D6E835}" dt="2026-06-23T09:23:23.275" v="1790" actId="6549"/>
          <ac:spMkLst>
            <pc:docMk/>
            <pc:sldMk cId="3812613514" sldId="304"/>
            <ac:spMk id="2" creationId="{450D8673-9A83-EAFE-AD71-A9E49D8F33FE}"/>
          </ac:spMkLst>
        </pc:spChg>
      </pc:sldChg>
      <pc:sldChg chg="addSp delSp modSp mod">
        <pc:chgData name="Hendrik Trypsteen" userId="fd82ea10-16b6-4d24-85fb-8b3a1eb78ece" providerId="ADAL" clId="{4BE0B944-2159-41A0-9730-2BE003D6E835}" dt="2026-06-23T12:03:05.140" v="1896" actId="6549"/>
        <pc:sldMkLst>
          <pc:docMk/>
          <pc:sldMk cId="326889302" sldId="308"/>
        </pc:sldMkLst>
        <pc:spChg chg="add mod">
          <ac:chgData name="Hendrik Trypsteen" userId="fd82ea10-16b6-4d24-85fb-8b3a1eb78ece" providerId="ADAL" clId="{4BE0B944-2159-41A0-9730-2BE003D6E835}" dt="2026-06-23T08:13:11.857" v="1680" actId="1076"/>
          <ac:spMkLst>
            <pc:docMk/>
            <pc:sldMk cId="326889302" sldId="308"/>
            <ac:spMk id="2" creationId="{90FFD20A-3E4C-A89B-38CC-C11530886330}"/>
          </ac:spMkLst>
        </pc:spChg>
        <pc:spChg chg="add mod">
          <ac:chgData name="Hendrik Trypsteen" userId="fd82ea10-16b6-4d24-85fb-8b3a1eb78ece" providerId="ADAL" clId="{4BE0B944-2159-41A0-9730-2BE003D6E835}" dt="2026-06-23T08:13:18.924" v="1683" actId="6549"/>
          <ac:spMkLst>
            <pc:docMk/>
            <pc:sldMk cId="326889302" sldId="308"/>
            <ac:spMk id="3" creationId="{8E3B7AB7-A8A2-C854-9EC8-5EE9396497E8}"/>
          </ac:spMkLst>
        </pc:spChg>
        <pc:spChg chg="mod">
          <ac:chgData name="Hendrik Trypsteen" userId="fd82ea10-16b6-4d24-85fb-8b3a1eb78ece" providerId="ADAL" clId="{4BE0B944-2159-41A0-9730-2BE003D6E835}" dt="2026-06-23T12:03:05.140" v="1896" actId="6549"/>
          <ac:spMkLst>
            <pc:docMk/>
            <pc:sldMk cId="326889302" sldId="308"/>
            <ac:spMk id="8" creationId="{AD95E9E1-1948-1819-0D49-BCBF8018B2B0}"/>
          </ac:spMkLst>
        </pc:spChg>
        <pc:picChg chg="del">
          <ac:chgData name="Hendrik Trypsteen" userId="fd82ea10-16b6-4d24-85fb-8b3a1eb78ece" providerId="ADAL" clId="{4BE0B944-2159-41A0-9730-2BE003D6E835}" dt="2026-06-23T07:50:16.534" v="1146" actId="478"/>
          <ac:picMkLst>
            <pc:docMk/>
            <pc:sldMk cId="326889302" sldId="308"/>
            <ac:picMk id="4" creationId="{8F63040D-2BF2-CFA9-487B-919CE2E07118}"/>
          </ac:picMkLst>
        </pc:picChg>
        <pc:picChg chg="del">
          <ac:chgData name="Hendrik Trypsteen" userId="fd82ea10-16b6-4d24-85fb-8b3a1eb78ece" providerId="ADAL" clId="{4BE0B944-2159-41A0-9730-2BE003D6E835}" dt="2026-06-23T07:50:17.517" v="1147" actId="478"/>
          <ac:picMkLst>
            <pc:docMk/>
            <pc:sldMk cId="326889302" sldId="308"/>
            <ac:picMk id="6" creationId="{77D8BFF8-FCB4-226A-D512-2B79E7856207}"/>
          </ac:picMkLst>
        </pc:picChg>
        <pc:picChg chg="mod">
          <ac:chgData name="Hendrik Trypsteen" userId="fd82ea10-16b6-4d24-85fb-8b3a1eb78ece" providerId="ADAL" clId="{4BE0B944-2159-41A0-9730-2BE003D6E835}" dt="2026-06-23T08:13:11.857" v="1680" actId="1076"/>
          <ac:picMkLst>
            <pc:docMk/>
            <pc:sldMk cId="326889302" sldId="308"/>
            <ac:picMk id="10" creationId="{C93035E7-E6A2-3DD6-DE9E-EC3C6CFF14B3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6-23T09:17:50.526" v="1731" actId="1076"/>
        <pc:sldMkLst>
          <pc:docMk/>
          <pc:sldMk cId="1266914351" sldId="309"/>
        </pc:sldMkLst>
        <pc:spChg chg="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8" creationId="{41CB7705-B449-A1C5-4CBA-2C3C3EDD9FD4}"/>
          </ac:spMkLst>
        </pc:spChg>
        <pc:spChg chg="add 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9" creationId="{03964720-7D61-8DA3-2BF4-7486156C1097}"/>
          </ac:spMkLst>
        </pc:spChg>
        <pc:spChg chg="add 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10" creationId="{A7F80F88-9A0A-046A-6E7A-0E54CFB78E36}"/>
          </ac:spMkLst>
        </pc:spChg>
        <pc:picChg chg="del">
          <ac:chgData name="Hendrik Trypsteen" userId="fd82ea10-16b6-4d24-85fb-8b3a1eb78ece" providerId="ADAL" clId="{4BE0B944-2159-41A0-9730-2BE003D6E835}" dt="2026-06-23T06:47:06.203" v="250" actId="478"/>
          <ac:picMkLst>
            <pc:docMk/>
            <pc:sldMk cId="1266914351" sldId="309"/>
            <ac:picMk id="3" creationId="{036CC5B3-BDB9-15D7-EDA4-DEEBC980B0BC}"/>
          </ac:picMkLst>
        </pc:picChg>
        <pc:picChg chg="add mod">
          <ac:chgData name="Hendrik Trypsteen" userId="fd82ea10-16b6-4d24-85fb-8b3a1eb78ece" providerId="ADAL" clId="{4BE0B944-2159-41A0-9730-2BE003D6E835}" dt="2026-06-23T09:17:50.526" v="1731" actId="1076"/>
          <ac:picMkLst>
            <pc:docMk/>
            <pc:sldMk cId="1266914351" sldId="309"/>
            <ac:picMk id="4" creationId="{8C3961C7-B10E-4BE8-2FC3-11E513DD569B}"/>
          </ac:picMkLst>
        </pc:picChg>
        <pc:picChg chg="add mod">
          <ac:chgData name="Hendrik Trypsteen" userId="fd82ea10-16b6-4d24-85fb-8b3a1eb78ece" providerId="ADAL" clId="{4BE0B944-2159-41A0-9730-2BE003D6E835}" dt="2026-06-23T09:17:50.526" v="1731" actId="1076"/>
          <ac:picMkLst>
            <pc:docMk/>
            <pc:sldMk cId="1266914351" sldId="309"/>
            <ac:picMk id="6" creationId="{EF4C6C3E-6BCD-9724-BC74-6EECD0DB2942}"/>
          </ac:picMkLst>
        </pc:picChg>
      </pc:sldChg>
      <pc:sldChg chg="del">
        <pc:chgData name="Hendrik Trypsteen" userId="fd82ea10-16b6-4d24-85fb-8b3a1eb78ece" providerId="ADAL" clId="{4BE0B944-2159-41A0-9730-2BE003D6E835}" dt="2026-06-23T07:50:08.441" v="1145" actId="47"/>
        <pc:sldMkLst>
          <pc:docMk/>
          <pc:sldMk cId="2875714051" sldId="310"/>
        </pc:sldMkLst>
      </pc:sldChg>
      <pc:sldChg chg="del">
        <pc:chgData name="Hendrik Trypsteen" userId="fd82ea10-16b6-4d24-85fb-8b3a1eb78ece" providerId="ADAL" clId="{4BE0B944-2159-41A0-9730-2BE003D6E835}" dt="2026-06-23T07:50:08.441" v="1145" actId="47"/>
        <pc:sldMkLst>
          <pc:docMk/>
          <pc:sldMk cId="502102539" sldId="311"/>
        </pc:sldMkLst>
      </pc:sldChg>
      <pc:sldChg chg="add del">
        <pc:chgData name="Hendrik Trypsteen" userId="fd82ea10-16b6-4d24-85fb-8b3a1eb78ece" providerId="ADAL" clId="{4BE0B944-2159-41A0-9730-2BE003D6E835}" dt="2026-06-23T06:59:31.899" v="425" actId="47"/>
        <pc:sldMkLst>
          <pc:docMk/>
          <pc:sldMk cId="1335998733" sldId="313"/>
        </pc:sldMkLst>
      </pc:sldChg>
      <pc:sldChg chg="addSp delSp modSp add mod">
        <pc:chgData name="Hendrik Trypsteen" userId="fd82ea10-16b6-4d24-85fb-8b3a1eb78ece" providerId="ADAL" clId="{4BE0B944-2159-41A0-9730-2BE003D6E835}" dt="2026-06-23T07:03:54.545" v="543" actId="14100"/>
        <pc:sldMkLst>
          <pc:docMk/>
          <pc:sldMk cId="287204052" sldId="314"/>
        </pc:sldMkLst>
        <pc:spChg chg="mod">
          <ac:chgData name="Hendrik Trypsteen" userId="fd82ea10-16b6-4d24-85fb-8b3a1eb78ece" providerId="ADAL" clId="{4BE0B944-2159-41A0-9730-2BE003D6E835}" dt="2026-06-23T07:03:54.545" v="543" actId="14100"/>
          <ac:spMkLst>
            <pc:docMk/>
            <pc:sldMk cId="287204052" sldId="314"/>
            <ac:spMk id="2" creationId="{89134412-3DA4-8CD6-B869-6BA92092DDED}"/>
          </ac:spMkLst>
        </pc:spChg>
        <pc:spChg chg="del">
          <ac:chgData name="Hendrik Trypsteen" userId="fd82ea10-16b6-4d24-85fb-8b3a1eb78ece" providerId="ADAL" clId="{4BE0B944-2159-41A0-9730-2BE003D6E835}" dt="2026-06-23T07:03:36.235" v="537" actId="478"/>
          <ac:spMkLst>
            <pc:docMk/>
            <pc:sldMk cId="287204052" sldId="314"/>
            <ac:spMk id="5" creationId="{4441885B-161F-48C1-E840-B564C4FADBAF}"/>
          </ac:spMkLst>
        </pc:spChg>
        <pc:spChg chg="del mod">
          <ac:chgData name="Hendrik Trypsteen" userId="fd82ea10-16b6-4d24-85fb-8b3a1eb78ece" providerId="ADAL" clId="{4BE0B944-2159-41A0-9730-2BE003D6E835}" dt="2026-06-23T07:03:34.755" v="536" actId="478"/>
          <ac:spMkLst>
            <pc:docMk/>
            <pc:sldMk cId="287204052" sldId="314"/>
            <ac:spMk id="13" creationId="{95F1A51C-5AA0-DB5F-F284-4EAC70A96E05}"/>
          </ac:spMkLst>
        </pc:spChg>
        <pc:picChg chg="add mod ord">
          <ac:chgData name="Hendrik Trypsteen" userId="fd82ea10-16b6-4d24-85fb-8b3a1eb78ece" providerId="ADAL" clId="{4BE0B944-2159-41A0-9730-2BE003D6E835}" dt="2026-06-23T07:02:55.975" v="532" actId="1076"/>
          <ac:picMkLst>
            <pc:docMk/>
            <pc:sldMk cId="287204052" sldId="314"/>
            <ac:picMk id="6" creationId="{B0D25B78-5BF9-C61F-5FC3-733DC706B5E9}"/>
          </ac:picMkLst>
        </pc:picChg>
        <pc:picChg chg="del">
          <ac:chgData name="Hendrik Trypsteen" userId="fd82ea10-16b6-4d24-85fb-8b3a1eb78ece" providerId="ADAL" clId="{4BE0B944-2159-41A0-9730-2BE003D6E835}" dt="2026-06-23T07:02:43.483" v="526" actId="478"/>
          <ac:picMkLst>
            <pc:docMk/>
            <pc:sldMk cId="287204052" sldId="314"/>
            <ac:picMk id="8" creationId="{AAC95A5C-48CE-2264-A1FB-6B52842912FE}"/>
          </ac:picMkLst>
        </pc:picChg>
        <pc:picChg chg="add mod">
          <ac:chgData name="Hendrik Trypsteen" userId="fd82ea10-16b6-4d24-85fb-8b3a1eb78ece" providerId="ADAL" clId="{4BE0B944-2159-41A0-9730-2BE003D6E835}" dt="2026-06-23T07:03:50.460" v="542" actId="14100"/>
          <ac:picMkLst>
            <pc:docMk/>
            <pc:sldMk cId="287204052" sldId="314"/>
            <ac:picMk id="9" creationId="{FBAA9C07-15B4-2EC9-FCA7-751F8ABF245D}"/>
          </ac:picMkLst>
        </pc:picChg>
        <pc:picChg chg="del">
          <ac:chgData name="Hendrik Trypsteen" userId="fd82ea10-16b6-4d24-85fb-8b3a1eb78ece" providerId="ADAL" clId="{4BE0B944-2159-41A0-9730-2BE003D6E835}" dt="2026-06-23T07:03:36.827" v="538" actId="478"/>
          <ac:picMkLst>
            <pc:docMk/>
            <pc:sldMk cId="287204052" sldId="314"/>
            <ac:picMk id="15" creationId="{741CF1E8-5DD6-C279-23E9-8CDFB1AD4EE8}"/>
          </ac:picMkLst>
        </pc:picChg>
      </pc:sldChg>
      <pc:sldChg chg="modSp add mod">
        <pc:chgData name="Hendrik Trypsteen" userId="fd82ea10-16b6-4d24-85fb-8b3a1eb78ece" providerId="ADAL" clId="{4BE0B944-2159-41A0-9730-2BE003D6E835}" dt="2026-06-23T07:00:16.628" v="449" actId="20577"/>
        <pc:sldMkLst>
          <pc:docMk/>
          <pc:sldMk cId="3166208154" sldId="316"/>
        </pc:sldMkLst>
        <pc:spChg chg="mod">
          <ac:chgData name="Hendrik Trypsteen" userId="fd82ea10-16b6-4d24-85fb-8b3a1eb78ece" providerId="ADAL" clId="{4BE0B944-2159-41A0-9730-2BE003D6E835}" dt="2026-06-23T07:00:00.828" v="441" actId="6549"/>
          <ac:spMkLst>
            <pc:docMk/>
            <pc:sldMk cId="3166208154" sldId="316"/>
            <ac:spMk id="8" creationId="{582DD9E6-A817-1F7B-9B50-95AC3CBF4535}"/>
          </ac:spMkLst>
        </pc:spChg>
        <pc:spChg chg="mod">
          <ac:chgData name="Hendrik Trypsteen" userId="fd82ea10-16b6-4d24-85fb-8b3a1eb78ece" providerId="ADAL" clId="{4BE0B944-2159-41A0-9730-2BE003D6E835}" dt="2026-06-23T07:00:16.628" v="449" actId="20577"/>
          <ac:spMkLst>
            <pc:docMk/>
            <pc:sldMk cId="3166208154" sldId="316"/>
            <ac:spMk id="11" creationId="{BB60A3ED-6DD6-3D87-B5D0-E1192B28C9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44:33.526" v="1894" actId="20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6-23T09:44:33.526" v="1894" actId="207"/>
          <ac:spMkLst>
            <pc:docMk/>
            <pc:sldMk cId="4194823383" sldId="317"/>
            <ac:spMk id="7" creationId="{F3407E86-AA6E-9348-37EF-B5EC40C24E7C}"/>
          </ac:spMkLst>
        </pc:spChg>
        <pc:picChg chg="add del mod">
          <ac:chgData name="Hendrik Trypsteen" userId="fd82ea10-16b6-4d24-85fb-8b3a1eb78ece" providerId="ADAL" clId="{4BE0B944-2159-41A0-9730-2BE003D6E835}" dt="2026-06-23T09:40:47.438" v="1863" actId="478"/>
          <ac:picMkLst>
            <pc:docMk/>
            <pc:sldMk cId="4194823383" sldId="317"/>
            <ac:picMk id="2" creationId="{601EFB29-EC55-CBE1-6B48-D52213F8D4F3}"/>
          </ac:picMkLst>
        </pc:picChg>
        <pc:picChg chg="del">
          <ac:chgData name="Hendrik Trypsteen" userId="fd82ea10-16b6-4d24-85fb-8b3a1eb78ece" providerId="ADAL" clId="{4BE0B944-2159-41A0-9730-2BE003D6E835}" dt="2026-06-23T09:40:41.600" v="1860" actId="478"/>
          <ac:picMkLst>
            <pc:docMk/>
            <pc:sldMk cId="4194823383" sldId="317"/>
            <ac:picMk id="3" creationId="{C45DDB50-7EBD-220D-0A11-65DF0310468B}"/>
          </ac:picMkLst>
        </pc:picChg>
        <pc:picChg chg="add mod ord">
          <ac:chgData name="Hendrik Trypsteen" userId="fd82ea10-16b6-4d24-85fb-8b3a1eb78ece" providerId="ADAL" clId="{4BE0B944-2159-41A0-9730-2BE003D6E835}" dt="2026-06-23T09:43:51.320" v="1890" actId="14100"/>
          <ac:picMkLst>
            <pc:docMk/>
            <pc:sldMk cId="4194823383" sldId="317"/>
            <ac:picMk id="4" creationId="{E3DDB590-B8DB-3129-FC65-A6956E4BB099}"/>
          </ac:picMkLst>
        </pc:picChg>
      </pc:sldChg>
      <pc:sldChg chg="modSp add mod">
        <pc:chgData name="Hendrik Trypsteen" userId="fd82ea10-16b6-4d24-85fb-8b3a1eb78ece" providerId="ADAL" clId="{4BE0B944-2159-41A0-9730-2BE003D6E835}" dt="2026-06-23T06:30:30.233" v="52" actId="6549"/>
        <pc:sldMkLst>
          <pc:docMk/>
          <pc:sldMk cId="940683669" sldId="318"/>
        </pc:sldMkLst>
        <pc:spChg chg="mod">
          <ac:chgData name="Hendrik Trypsteen" userId="fd82ea10-16b6-4d24-85fb-8b3a1eb78ece" providerId="ADAL" clId="{4BE0B944-2159-41A0-9730-2BE003D6E835}" dt="2026-06-23T06:30:26.432" v="50" actId="6549"/>
          <ac:spMkLst>
            <pc:docMk/>
            <pc:sldMk cId="940683669" sldId="318"/>
            <ac:spMk id="8" creationId="{C3950E69-3772-9882-65D6-255372A462CF}"/>
          </ac:spMkLst>
        </pc:spChg>
        <pc:spChg chg="mod">
          <ac:chgData name="Hendrik Trypsteen" userId="fd82ea10-16b6-4d24-85fb-8b3a1eb78ece" providerId="ADAL" clId="{4BE0B944-2159-41A0-9730-2BE003D6E835}" dt="2026-06-23T06:30:30.233" v="52" actId="6549"/>
          <ac:spMkLst>
            <pc:docMk/>
            <pc:sldMk cId="940683669" sldId="318"/>
            <ac:spMk id="11" creationId="{93CEFC5E-9BEF-6B1D-631E-8084EF5E174D}"/>
          </ac:spMkLst>
        </pc:spChg>
      </pc:sldChg>
      <pc:sldChg chg="add del">
        <pc:chgData name="Hendrik Trypsteen" userId="fd82ea10-16b6-4d24-85fb-8b3a1eb78ece" providerId="ADAL" clId="{4BE0B944-2159-41A0-9730-2BE003D6E835}" dt="2026-06-23T06:29:17.642" v="33" actId="47"/>
        <pc:sldMkLst>
          <pc:docMk/>
          <pc:sldMk cId="1846117336" sldId="318"/>
        </pc:sldMkLst>
      </pc:sldChg>
      <pc:sldChg chg="add del">
        <pc:chgData name="Hendrik Trypsteen" userId="fd82ea10-16b6-4d24-85fb-8b3a1eb78ece" providerId="ADAL" clId="{4BE0B944-2159-41A0-9730-2BE003D6E835}" dt="2026-06-23T06:39:47.397" v="133" actId="47"/>
        <pc:sldMkLst>
          <pc:docMk/>
          <pc:sldMk cId="248557295" sldId="319"/>
        </pc:sldMkLst>
      </pc:sldChg>
      <pc:sldChg chg="modSp add mod">
        <pc:chgData name="Hendrik Trypsteen" userId="fd82ea10-16b6-4d24-85fb-8b3a1eb78ece" providerId="ADAL" clId="{4BE0B944-2159-41A0-9730-2BE003D6E835}" dt="2026-06-23T06:45:03.029" v="170" actId="6549"/>
        <pc:sldMkLst>
          <pc:docMk/>
          <pc:sldMk cId="1241932492" sldId="319"/>
        </pc:sldMkLst>
        <pc:spChg chg="mod">
          <ac:chgData name="Hendrik Trypsteen" userId="fd82ea10-16b6-4d24-85fb-8b3a1eb78ece" providerId="ADAL" clId="{4BE0B944-2159-41A0-9730-2BE003D6E835}" dt="2026-06-23T06:45:03.029" v="170" actId="6549"/>
          <ac:spMkLst>
            <pc:docMk/>
            <pc:sldMk cId="1241932492" sldId="319"/>
            <ac:spMk id="2" creationId="{CC9825B0-5FD3-9723-033B-E9003BB890F9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16:04.978" v="1721" actId="478"/>
        <pc:sldMkLst>
          <pc:docMk/>
          <pc:sldMk cId="1989559333" sldId="320"/>
        </pc:sldMkLst>
        <pc:spChg chg="mod">
          <ac:chgData name="Hendrik Trypsteen" userId="fd82ea10-16b6-4d24-85fb-8b3a1eb78ece" providerId="ADAL" clId="{4BE0B944-2159-41A0-9730-2BE003D6E835}" dt="2026-06-23T06:56:52.530" v="389" actId="14100"/>
          <ac:spMkLst>
            <pc:docMk/>
            <pc:sldMk cId="1989559333" sldId="320"/>
            <ac:spMk id="2" creationId="{B9C856A0-C3A7-268C-5E28-39AB52EB06B5}"/>
          </ac:spMkLst>
        </pc:spChg>
        <pc:spChg chg="add del mod">
          <ac:chgData name="Hendrik Trypsteen" userId="fd82ea10-16b6-4d24-85fb-8b3a1eb78ece" providerId="ADAL" clId="{4BE0B944-2159-41A0-9730-2BE003D6E835}" dt="2026-06-23T09:16:04.978" v="1721" actId="478"/>
          <ac:spMkLst>
            <pc:docMk/>
            <pc:sldMk cId="1989559333" sldId="320"/>
            <ac:spMk id="4" creationId="{5DAEAF36-D88F-5F20-5ED7-DBAFDA46BDB6}"/>
          </ac:spMkLst>
        </pc:spChg>
        <pc:spChg chg="add mod ord">
          <ac:chgData name="Hendrik Trypsteen" userId="fd82ea10-16b6-4d24-85fb-8b3a1eb78ece" providerId="ADAL" clId="{4BE0B944-2159-41A0-9730-2BE003D6E835}" dt="2026-06-23T09:15:18.816" v="1709" actId="14100"/>
          <ac:spMkLst>
            <pc:docMk/>
            <pc:sldMk cId="1989559333" sldId="320"/>
            <ac:spMk id="12" creationId="{1ABE1906-1DBA-562D-79E3-4590089FA4B5}"/>
          </ac:spMkLst>
        </pc:spChg>
        <pc:spChg chg="add mod ord">
          <ac:chgData name="Hendrik Trypsteen" userId="fd82ea10-16b6-4d24-85fb-8b3a1eb78ece" providerId="ADAL" clId="{4BE0B944-2159-41A0-9730-2BE003D6E835}" dt="2026-06-23T09:15:09.668" v="1708" actId="14100"/>
          <ac:spMkLst>
            <pc:docMk/>
            <pc:sldMk cId="1989559333" sldId="320"/>
            <ac:spMk id="15" creationId="{42CE5559-EE7B-B06E-BBA7-FA58897E143C}"/>
          </ac:spMkLst>
        </pc:spChg>
        <pc:picChg chg="add del mod ord">
          <ac:chgData name="Hendrik Trypsteen" userId="fd82ea10-16b6-4d24-85fb-8b3a1eb78ece" providerId="ADAL" clId="{4BE0B944-2159-41A0-9730-2BE003D6E835}" dt="2026-06-23T09:13:05.607" v="1688" actId="478"/>
          <ac:picMkLst>
            <pc:docMk/>
            <pc:sldMk cId="1989559333" sldId="320"/>
            <ac:picMk id="5" creationId="{FFF3EE1F-565D-44A8-4623-6B7112AEE657}"/>
          </ac:picMkLst>
        </pc:picChg>
        <pc:picChg chg="del">
          <ac:chgData name="Hendrik Trypsteen" userId="fd82ea10-16b6-4d24-85fb-8b3a1eb78ece" providerId="ADAL" clId="{4BE0B944-2159-41A0-9730-2BE003D6E835}" dt="2026-06-23T06:52:54.075" v="325" actId="478"/>
          <ac:picMkLst>
            <pc:docMk/>
            <pc:sldMk cId="1989559333" sldId="320"/>
            <ac:picMk id="7" creationId="{77737D4C-19BC-6598-CC64-05C9A86BDA6C}"/>
          </ac:picMkLst>
        </pc:picChg>
        <pc:picChg chg="add mod ord">
          <ac:chgData name="Hendrik Trypsteen" userId="fd82ea10-16b6-4d24-85fb-8b3a1eb78ece" providerId="ADAL" clId="{4BE0B944-2159-41A0-9730-2BE003D6E835}" dt="2026-06-23T09:14:57.935" v="1706" actId="14100"/>
          <ac:picMkLst>
            <pc:docMk/>
            <pc:sldMk cId="1989559333" sldId="320"/>
            <ac:picMk id="8" creationId="{FF8E7E9B-172C-523B-6EFB-2E51F7839F02}"/>
          </ac:picMkLst>
        </pc:picChg>
        <pc:picChg chg="del">
          <ac:chgData name="Hendrik Trypsteen" userId="fd82ea10-16b6-4d24-85fb-8b3a1eb78ece" providerId="ADAL" clId="{4BE0B944-2159-41A0-9730-2BE003D6E835}" dt="2026-06-23T06:52:55.147" v="326" actId="478"/>
          <ac:picMkLst>
            <pc:docMk/>
            <pc:sldMk cId="1989559333" sldId="320"/>
            <ac:picMk id="9" creationId="{FF7FD605-5269-A73B-4FC4-A5575FECCB39}"/>
          </ac:picMkLst>
        </pc:picChg>
        <pc:picChg chg="add del">
          <ac:chgData name="Hendrik Trypsteen" userId="fd82ea10-16b6-4d24-85fb-8b3a1eb78ece" providerId="ADAL" clId="{4BE0B944-2159-41A0-9730-2BE003D6E835}" dt="2026-06-23T06:54:31.165" v="334" actId="478"/>
          <ac:picMkLst>
            <pc:docMk/>
            <pc:sldMk cId="1989559333" sldId="320"/>
            <ac:picMk id="11" creationId="{C7C00E25-58BC-5FCC-2575-147A3ED031C1}"/>
          </ac:picMkLst>
        </pc:picChg>
        <pc:picChg chg="add mod ord">
          <ac:chgData name="Hendrik Trypsteen" userId="fd82ea10-16b6-4d24-85fb-8b3a1eb78ece" providerId="ADAL" clId="{4BE0B944-2159-41A0-9730-2BE003D6E835}" dt="2026-06-23T09:14:44.947" v="1705" actId="166"/>
          <ac:picMkLst>
            <pc:docMk/>
            <pc:sldMk cId="1989559333" sldId="320"/>
            <ac:picMk id="14" creationId="{500A5B71-A529-30D4-A14E-C82ADA502ED5}"/>
          </ac:picMkLst>
        </pc:picChg>
      </pc:sldChg>
      <pc:sldChg chg="add del">
        <pc:chgData name="Hendrik Trypsteen" userId="fd82ea10-16b6-4d24-85fb-8b3a1eb78ece" providerId="ADAL" clId="{4BE0B944-2159-41A0-9730-2BE003D6E835}" dt="2026-06-23T06:57:54.650" v="418" actId="47"/>
        <pc:sldMkLst>
          <pc:docMk/>
          <pc:sldMk cId="3214027178" sldId="321"/>
        </pc:sldMkLst>
      </pc:sldChg>
      <pc:sldChg chg="addSp delSp modSp add mod">
        <pc:chgData name="Hendrik Trypsteen" userId="fd82ea10-16b6-4d24-85fb-8b3a1eb78ece" providerId="ADAL" clId="{4BE0B944-2159-41A0-9730-2BE003D6E835}" dt="2026-06-23T06:51:44.492" v="299" actId="14100"/>
        <pc:sldMkLst>
          <pc:docMk/>
          <pc:sldMk cId="2621615720" sldId="322"/>
        </pc:sldMkLst>
        <pc:spChg chg="mod">
          <ac:chgData name="Hendrik Trypsteen" userId="fd82ea10-16b6-4d24-85fb-8b3a1eb78ece" providerId="ADAL" clId="{4BE0B944-2159-41A0-9730-2BE003D6E835}" dt="2026-06-23T06:50:01.690" v="292" actId="6549"/>
          <ac:spMkLst>
            <pc:docMk/>
            <pc:sldMk cId="2621615720" sldId="322"/>
            <ac:spMk id="2" creationId="{CF0603F6-E60C-D259-98CE-AF0908AB046B}"/>
          </ac:spMkLst>
        </pc:spChg>
        <pc:picChg chg="add mod ord">
          <ac:chgData name="Hendrik Trypsteen" userId="fd82ea10-16b6-4d24-85fb-8b3a1eb78ece" providerId="ADAL" clId="{4BE0B944-2159-41A0-9730-2BE003D6E835}" dt="2026-06-23T06:51:44.492" v="299" actId="14100"/>
          <ac:picMkLst>
            <pc:docMk/>
            <pc:sldMk cId="2621615720" sldId="322"/>
            <ac:picMk id="6" creationId="{1C1698D9-59C4-F85D-341C-AA25B959EEB3}"/>
          </ac:picMkLst>
        </pc:picChg>
        <pc:picChg chg="del">
          <ac:chgData name="Hendrik Trypsteen" userId="fd82ea10-16b6-4d24-85fb-8b3a1eb78ece" providerId="ADAL" clId="{4BE0B944-2159-41A0-9730-2BE003D6E835}" dt="2026-06-23T06:51:28.032" v="294" actId="478"/>
          <ac:picMkLst>
            <pc:docMk/>
            <pc:sldMk cId="2621615720" sldId="322"/>
            <ac:picMk id="7" creationId="{7EB674E7-8F1F-EA4A-704A-81787FCAC0D4}"/>
          </ac:picMkLst>
        </pc:picChg>
      </pc:sldChg>
      <pc:sldChg chg="modSp add mod">
        <pc:chgData name="Hendrik Trypsteen" userId="fd82ea10-16b6-4d24-85fb-8b3a1eb78ece" providerId="ADAL" clId="{4BE0B944-2159-41A0-9730-2BE003D6E835}" dt="2026-06-23T06:58:20.879" v="421" actId="6549"/>
        <pc:sldMkLst>
          <pc:docMk/>
          <pc:sldMk cId="1172411786" sldId="323"/>
        </pc:sldMkLst>
        <pc:spChg chg="mod">
          <ac:chgData name="Hendrik Trypsteen" userId="fd82ea10-16b6-4d24-85fb-8b3a1eb78ece" providerId="ADAL" clId="{4BE0B944-2159-41A0-9730-2BE003D6E835}" dt="2026-06-23T06:58:20.879" v="421" actId="6549"/>
          <ac:spMkLst>
            <pc:docMk/>
            <pc:sldMk cId="1172411786" sldId="323"/>
            <ac:spMk id="2" creationId="{55954662-E8A8-B08B-65DD-CA6E614C59F5}"/>
          </ac:spMkLst>
        </pc:spChg>
      </pc:sldChg>
      <pc:sldChg chg="add del">
        <pc:chgData name="Hendrik Trypsteen" userId="fd82ea10-16b6-4d24-85fb-8b3a1eb78ece" providerId="ADAL" clId="{4BE0B944-2159-41A0-9730-2BE003D6E835}" dt="2026-06-23T06:59:13.876" v="423" actId="47"/>
        <pc:sldMkLst>
          <pc:docMk/>
          <pc:sldMk cId="2299585771" sldId="324"/>
        </pc:sldMkLst>
      </pc:sldChg>
      <pc:sldChg chg="addSp delSp modSp add mod">
        <pc:chgData name="Hendrik Trypsteen" userId="fd82ea10-16b6-4d24-85fb-8b3a1eb78ece" providerId="ADAL" clId="{4BE0B944-2159-41A0-9730-2BE003D6E835}" dt="2026-06-23T07:09:07.908" v="677" actId="14100"/>
        <pc:sldMkLst>
          <pc:docMk/>
          <pc:sldMk cId="4252217577" sldId="324"/>
        </pc:sldMkLst>
        <pc:spChg chg="del">
          <ac:chgData name="Hendrik Trypsteen" userId="fd82ea10-16b6-4d24-85fb-8b3a1eb78ece" providerId="ADAL" clId="{4BE0B944-2159-41A0-9730-2BE003D6E835}" dt="2026-06-23T07:06:19.865" v="572" actId="478"/>
          <ac:spMkLst>
            <pc:docMk/>
            <pc:sldMk cId="4252217577" sldId="324"/>
            <ac:spMk id="2" creationId="{89134412-3DA4-8CD6-B869-6BA92092DDED}"/>
          </ac:spMkLst>
        </pc:spChg>
        <pc:spChg chg="add mod">
          <ac:chgData name="Hendrik Trypsteen" userId="fd82ea10-16b6-4d24-85fb-8b3a1eb78ece" providerId="ADAL" clId="{4BE0B944-2159-41A0-9730-2BE003D6E835}" dt="2026-06-23T07:09:07.908" v="677" actId="14100"/>
          <ac:spMkLst>
            <pc:docMk/>
            <pc:sldMk cId="4252217577" sldId="324"/>
            <ac:spMk id="4" creationId="{62E04493-0C52-114D-A29A-22E36F22AD7D}"/>
          </ac:spMkLst>
        </pc:spChg>
        <pc:spChg chg="del">
          <ac:chgData name="Hendrik Trypsteen" userId="fd82ea10-16b6-4d24-85fb-8b3a1eb78ece" providerId="ADAL" clId="{4BE0B944-2159-41A0-9730-2BE003D6E835}" dt="2026-06-23T07:07:00.417" v="627" actId="478"/>
          <ac:spMkLst>
            <pc:docMk/>
            <pc:sldMk cId="4252217577" sldId="324"/>
            <ac:spMk id="5" creationId="{4441885B-161F-48C1-E840-B564C4FADBAF}"/>
          </ac:spMkLst>
        </pc:spChg>
        <pc:spChg chg="add del mod">
          <ac:chgData name="Hendrik Trypsteen" userId="fd82ea10-16b6-4d24-85fb-8b3a1eb78ece" providerId="ADAL" clId="{4BE0B944-2159-41A0-9730-2BE003D6E835}" dt="2026-06-23T07:06:24.977" v="574" actId="478"/>
          <ac:spMkLst>
            <pc:docMk/>
            <pc:sldMk cId="4252217577" sldId="324"/>
            <ac:spMk id="7" creationId="{23E6A4A4-78C2-301F-D321-3D14689B6BDE}"/>
          </ac:spMkLst>
        </pc:spChg>
        <pc:spChg chg="add mod">
          <ac:chgData name="Hendrik Trypsteen" userId="fd82ea10-16b6-4d24-85fb-8b3a1eb78ece" providerId="ADAL" clId="{4BE0B944-2159-41A0-9730-2BE003D6E835}" dt="2026-06-23T07:09:02.807" v="676" actId="14100"/>
          <ac:spMkLst>
            <pc:docMk/>
            <pc:sldMk cId="4252217577" sldId="324"/>
            <ac:spMk id="11" creationId="{DC5E0F64-BAE6-EF73-C0DE-0CEB577BD0FB}"/>
          </ac:spMkLst>
        </pc:spChg>
        <pc:spChg chg="mod">
          <ac:chgData name="Hendrik Trypsteen" userId="fd82ea10-16b6-4d24-85fb-8b3a1eb78ece" providerId="ADAL" clId="{4BE0B944-2159-41A0-9730-2BE003D6E835}" dt="2026-06-23T07:08:42.731" v="642" actId="1076"/>
          <ac:spMkLst>
            <pc:docMk/>
            <pc:sldMk cId="4252217577" sldId="324"/>
            <ac:spMk id="13" creationId="{95F1A51C-5AA0-DB5F-F284-4EAC70A96E05}"/>
          </ac:spMkLst>
        </pc:spChg>
        <pc:picChg chg="del">
          <ac:chgData name="Hendrik Trypsteen" userId="fd82ea10-16b6-4d24-85fb-8b3a1eb78ece" providerId="ADAL" clId="{4BE0B944-2159-41A0-9730-2BE003D6E835}" dt="2026-06-23T07:07:01.226" v="628" actId="478"/>
          <ac:picMkLst>
            <pc:docMk/>
            <pc:sldMk cId="4252217577" sldId="324"/>
            <ac:picMk id="8" creationId="{AAC95A5C-48CE-2264-A1FB-6B52842912FE}"/>
          </ac:picMkLst>
        </pc:picChg>
        <pc:picChg chg="add mod ord">
          <ac:chgData name="Hendrik Trypsteen" userId="fd82ea10-16b6-4d24-85fb-8b3a1eb78ece" providerId="ADAL" clId="{4BE0B944-2159-41A0-9730-2BE003D6E835}" dt="2026-06-23T07:08:23.034" v="637" actId="1076"/>
          <ac:picMkLst>
            <pc:docMk/>
            <pc:sldMk cId="4252217577" sldId="324"/>
            <ac:picMk id="10" creationId="{521ACCFB-0661-7333-FE15-799A24D91770}"/>
          </ac:picMkLst>
        </pc:picChg>
        <pc:picChg chg="del">
          <ac:chgData name="Hendrik Trypsteen" userId="fd82ea10-16b6-4d24-85fb-8b3a1eb78ece" providerId="ADAL" clId="{4BE0B944-2159-41A0-9730-2BE003D6E835}" dt="2026-06-23T07:06:58.622" v="626" actId="478"/>
          <ac:picMkLst>
            <pc:docMk/>
            <pc:sldMk cId="4252217577" sldId="324"/>
            <ac:picMk id="15" creationId="{741CF1E8-5DD6-C279-23E9-8CDFB1AD4EE8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7:06:02.839" v="570" actId="14100"/>
        <pc:sldMkLst>
          <pc:docMk/>
          <pc:sldMk cId="4124074802" sldId="325"/>
        </pc:sldMkLst>
        <pc:spChg chg="mod">
          <ac:chgData name="Hendrik Trypsteen" userId="fd82ea10-16b6-4d24-85fb-8b3a1eb78ece" providerId="ADAL" clId="{4BE0B944-2159-41A0-9730-2BE003D6E835}" dt="2026-06-23T07:06:02.839" v="570" actId="14100"/>
          <ac:spMkLst>
            <pc:docMk/>
            <pc:sldMk cId="4124074802" sldId="325"/>
            <ac:spMk id="2" creationId="{0D17193D-55D4-9310-B706-C4BA11E8A583}"/>
          </ac:spMkLst>
        </pc:spChg>
        <pc:spChg chg="del">
          <ac:chgData name="Hendrik Trypsteen" userId="fd82ea10-16b6-4d24-85fb-8b3a1eb78ece" providerId="ADAL" clId="{4BE0B944-2159-41A0-9730-2BE003D6E835}" dt="2026-06-23T07:04:21.723" v="548" actId="478"/>
          <ac:spMkLst>
            <pc:docMk/>
            <pc:sldMk cId="4124074802" sldId="325"/>
            <ac:spMk id="13" creationId="{B27A663F-553D-6A56-07F1-A20C1D7ABC1D}"/>
          </ac:spMkLst>
        </pc:spChg>
        <pc:picChg chg="del">
          <ac:chgData name="Hendrik Trypsteen" userId="fd82ea10-16b6-4d24-85fb-8b3a1eb78ece" providerId="ADAL" clId="{4BE0B944-2159-41A0-9730-2BE003D6E835}" dt="2026-06-23T07:05:37.846" v="565" actId="478"/>
          <ac:picMkLst>
            <pc:docMk/>
            <pc:sldMk cId="4124074802" sldId="325"/>
            <ac:picMk id="6" creationId="{785C064E-D43D-DDD0-0212-DA238B1CDA91}"/>
          </ac:picMkLst>
        </pc:picChg>
        <pc:picChg chg="add mod ord">
          <ac:chgData name="Hendrik Trypsteen" userId="fd82ea10-16b6-4d24-85fb-8b3a1eb78ece" providerId="ADAL" clId="{4BE0B944-2159-41A0-9730-2BE003D6E835}" dt="2026-06-23T07:05:55.622" v="569" actId="167"/>
          <ac:picMkLst>
            <pc:docMk/>
            <pc:sldMk cId="4124074802" sldId="325"/>
            <ac:picMk id="7" creationId="{C3F112BB-8175-4200-FBE6-D6509CFFD367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7:11:32.150" v="716" actId="1076"/>
        <pc:sldMkLst>
          <pc:docMk/>
          <pc:sldMk cId="1770944952" sldId="326"/>
        </pc:sldMkLst>
        <pc:spChg chg="mod">
          <ac:chgData name="Hendrik Trypsteen" userId="fd82ea10-16b6-4d24-85fb-8b3a1eb78ece" providerId="ADAL" clId="{4BE0B944-2159-41A0-9730-2BE003D6E835}" dt="2026-06-23T07:11:20.853" v="711" actId="14100"/>
          <ac:spMkLst>
            <pc:docMk/>
            <pc:sldMk cId="1770944952" sldId="326"/>
            <ac:spMk id="8" creationId="{76CFC27D-185D-CFC8-C9D6-BB34821D6C33}"/>
          </ac:spMkLst>
        </pc:spChg>
        <pc:spChg chg="mod">
          <ac:chgData name="Hendrik Trypsteen" userId="fd82ea10-16b6-4d24-85fb-8b3a1eb78ece" providerId="ADAL" clId="{4BE0B944-2159-41A0-9730-2BE003D6E835}" dt="2026-06-23T07:11:32.150" v="716" actId="1076"/>
          <ac:spMkLst>
            <pc:docMk/>
            <pc:sldMk cId="1770944952" sldId="326"/>
            <ac:spMk id="11" creationId="{29483F91-38DA-23CF-3131-B257DE45ED8E}"/>
          </ac:spMkLst>
        </pc:spChg>
        <pc:picChg chg="add mod ord">
          <ac:chgData name="Hendrik Trypsteen" userId="fd82ea10-16b6-4d24-85fb-8b3a1eb78ece" providerId="ADAL" clId="{4BE0B944-2159-41A0-9730-2BE003D6E835}" dt="2026-06-23T07:11:14.947" v="709" actId="167"/>
          <ac:picMkLst>
            <pc:docMk/>
            <pc:sldMk cId="1770944952" sldId="326"/>
            <ac:picMk id="3" creationId="{42C0F9C6-7233-3E66-00FD-39E2DDCDC38C}"/>
          </ac:picMkLst>
        </pc:picChg>
        <pc:picChg chg="del">
          <ac:chgData name="Hendrik Trypsteen" userId="fd82ea10-16b6-4d24-85fb-8b3a1eb78ece" providerId="ADAL" clId="{4BE0B944-2159-41A0-9730-2BE003D6E835}" dt="2026-06-23T07:10:52.955" v="703" actId="478"/>
          <ac:picMkLst>
            <pc:docMk/>
            <pc:sldMk cId="1770944952" sldId="326"/>
            <ac:picMk id="4" creationId="{6375BF0B-F2E3-69BC-7B1B-BD43BB0D87C2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2:45.990" v="1776" actId="6549"/>
        <pc:sldMkLst>
          <pc:docMk/>
          <pc:sldMk cId="765175201" sldId="327"/>
        </pc:sldMkLst>
        <pc:spChg chg="mod">
          <ac:chgData name="Hendrik Trypsteen" userId="fd82ea10-16b6-4d24-85fb-8b3a1eb78ece" providerId="ADAL" clId="{4BE0B944-2159-41A0-9730-2BE003D6E835}" dt="2026-06-23T09:22:45.990" v="1776" actId="6549"/>
          <ac:spMkLst>
            <pc:docMk/>
            <pc:sldMk cId="765175201" sldId="327"/>
            <ac:spMk id="2" creationId="{132E46C5-33FF-4036-4D1F-E36129A12441}"/>
          </ac:spMkLst>
        </pc:spChg>
        <pc:spChg chg="mod">
          <ac:chgData name="Hendrik Trypsteen" userId="fd82ea10-16b6-4d24-85fb-8b3a1eb78ece" providerId="ADAL" clId="{4BE0B944-2159-41A0-9730-2BE003D6E835}" dt="2026-06-23T07:26:20.550" v="946" actId="1076"/>
          <ac:spMkLst>
            <pc:docMk/>
            <pc:sldMk cId="765175201" sldId="327"/>
            <ac:spMk id="5" creationId="{9A26D186-E792-7EC3-0A0F-FA4E39B61103}"/>
          </ac:spMkLst>
        </pc:spChg>
        <pc:picChg chg="del">
          <ac:chgData name="Hendrik Trypsteen" userId="fd82ea10-16b6-4d24-85fb-8b3a1eb78ece" providerId="ADAL" clId="{4BE0B944-2159-41A0-9730-2BE003D6E835}" dt="2026-06-23T07:26:01.594" v="941" actId="478"/>
          <ac:picMkLst>
            <pc:docMk/>
            <pc:sldMk cId="765175201" sldId="327"/>
            <ac:picMk id="6" creationId="{E2FDE306-AC70-1630-5427-8D2F58FC09CB}"/>
          </ac:picMkLst>
        </pc:picChg>
        <pc:picChg chg="add mod ord">
          <ac:chgData name="Hendrik Trypsteen" userId="fd82ea10-16b6-4d24-85fb-8b3a1eb78ece" providerId="ADAL" clId="{4BE0B944-2159-41A0-9730-2BE003D6E835}" dt="2026-06-23T07:26:15.773" v="945" actId="167"/>
          <ac:picMkLst>
            <pc:docMk/>
            <pc:sldMk cId="765175201" sldId="327"/>
            <ac:picMk id="7" creationId="{FA5AE082-9D9A-FA1B-3F09-A46A21D6217C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1:27.099" v="1750" actId="6549"/>
        <pc:sldMkLst>
          <pc:docMk/>
          <pc:sldMk cId="3293668992" sldId="328"/>
        </pc:sldMkLst>
        <pc:spChg chg="mod">
          <ac:chgData name="Hendrik Trypsteen" userId="fd82ea10-16b6-4d24-85fb-8b3a1eb78ece" providerId="ADAL" clId="{4BE0B944-2159-41A0-9730-2BE003D6E835}" dt="2026-06-23T09:21:27.099" v="1750" actId="6549"/>
          <ac:spMkLst>
            <pc:docMk/>
            <pc:sldMk cId="3293668992" sldId="328"/>
            <ac:spMk id="8" creationId="{D8F7137B-4476-946A-D180-4530A6A957D0}"/>
          </ac:spMkLst>
        </pc:spChg>
        <pc:picChg chg="add mod ord">
          <ac:chgData name="Hendrik Trypsteen" userId="fd82ea10-16b6-4d24-85fb-8b3a1eb78ece" providerId="ADAL" clId="{4BE0B944-2159-41A0-9730-2BE003D6E835}" dt="2026-06-23T07:15:14.353" v="776" actId="167"/>
          <ac:picMkLst>
            <pc:docMk/>
            <pc:sldMk cId="3293668992" sldId="328"/>
            <ac:picMk id="2" creationId="{956E7D27-99C8-5DA4-65FC-23A955E7B152}"/>
          </ac:picMkLst>
        </pc:picChg>
        <pc:picChg chg="del mod">
          <ac:chgData name="Hendrik Trypsteen" userId="fd82ea10-16b6-4d24-85fb-8b3a1eb78ece" providerId="ADAL" clId="{4BE0B944-2159-41A0-9730-2BE003D6E835}" dt="2026-06-23T07:15:03.833" v="772" actId="478"/>
          <ac:picMkLst>
            <pc:docMk/>
            <pc:sldMk cId="3293668992" sldId="328"/>
            <ac:picMk id="9" creationId="{D46DF432-BBF8-489F-4CBD-E10024F43FF2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1:52.880" v="1766" actId="6549"/>
        <pc:sldMkLst>
          <pc:docMk/>
          <pc:sldMk cId="1312542868" sldId="329"/>
        </pc:sldMkLst>
        <pc:spChg chg="mod">
          <ac:chgData name="Hendrik Trypsteen" userId="fd82ea10-16b6-4d24-85fb-8b3a1eb78ece" providerId="ADAL" clId="{4BE0B944-2159-41A0-9730-2BE003D6E835}" dt="2026-06-23T09:21:52.880" v="1766" actId="6549"/>
          <ac:spMkLst>
            <pc:docMk/>
            <pc:sldMk cId="1312542868" sldId="329"/>
            <ac:spMk id="2" creationId="{D47B1DAF-6BFD-E11D-5246-F72B1183E6CF}"/>
          </ac:spMkLst>
        </pc:spChg>
        <pc:picChg chg="del">
          <ac:chgData name="Hendrik Trypsteen" userId="fd82ea10-16b6-4d24-85fb-8b3a1eb78ece" providerId="ADAL" clId="{4BE0B944-2159-41A0-9730-2BE003D6E835}" dt="2026-06-23T07:17:06.885" v="784" actId="478"/>
          <ac:picMkLst>
            <pc:docMk/>
            <pc:sldMk cId="1312542868" sldId="329"/>
            <ac:picMk id="6" creationId="{2C67C256-5C9A-5367-E82B-2E3B5843DBE6}"/>
          </ac:picMkLst>
        </pc:picChg>
        <pc:picChg chg="add mod ord">
          <ac:chgData name="Hendrik Trypsteen" userId="fd82ea10-16b6-4d24-85fb-8b3a1eb78ece" providerId="ADAL" clId="{4BE0B944-2159-41A0-9730-2BE003D6E835}" dt="2026-06-23T07:17:17.470" v="788" actId="1076"/>
          <ac:picMkLst>
            <pc:docMk/>
            <pc:sldMk cId="1312542868" sldId="329"/>
            <ac:picMk id="7" creationId="{836C86C2-7EBC-18AD-8606-8229DD30E421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28.430" v="1768" actId="6549"/>
        <pc:sldMkLst>
          <pc:docMk/>
          <pc:sldMk cId="3179949550" sldId="330"/>
        </pc:sldMkLst>
        <pc:spChg chg="mod">
          <ac:chgData name="Hendrik Trypsteen" userId="fd82ea10-16b6-4d24-85fb-8b3a1eb78ece" providerId="ADAL" clId="{4BE0B944-2159-41A0-9730-2BE003D6E835}" dt="2026-06-23T09:22:28.430" v="1768" actId="6549"/>
          <ac:spMkLst>
            <pc:docMk/>
            <pc:sldMk cId="3179949550" sldId="330"/>
            <ac:spMk id="8" creationId="{18463435-BEAA-E4DB-E156-35D11614238A}"/>
          </ac:spMkLst>
        </pc:spChg>
        <pc:spChg chg="mod">
          <ac:chgData name="Hendrik Trypsteen" userId="fd82ea10-16b6-4d24-85fb-8b3a1eb78ece" providerId="ADAL" clId="{4BE0B944-2159-41A0-9730-2BE003D6E835}" dt="2026-06-23T07:19:01.376" v="822" actId="6549"/>
          <ac:spMkLst>
            <pc:docMk/>
            <pc:sldMk cId="3179949550" sldId="330"/>
            <ac:spMk id="11" creationId="{695BE19A-3254-0B53-3E8E-3ACC0C30D63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6:15.200" v="1835" actId="14100"/>
        <pc:sldMkLst>
          <pc:docMk/>
          <pc:sldMk cId="1367993484" sldId="331"/>
        </pc:sldMkLst>
        <pc:spChg chg="mod">
          <ac:chgData name="Hendrik Trypsteen" userId="fd82ea10-16b6-4d24-85fb-8b3a1eb78ece" providerId="ADAL" clId="{4BE0B944-2159-41A0-9730-2BE003D6E835}" dt="2026-06-23T09:26:15.200" v="1835" actId="14100"/>
          <ac:spMkLst>
            <pc:docMk/>
            <pc:sldMk cId="1367993484" sldId="331"/>
            <ac:spMk id="2" creationId="{0230523B-2B3F-520B-DEDF-7256AAD75302}"/>
          </ac:spMkLst>
        </pc:spChg>
        <pc:picChg chg="add mod ord">
          <ac:chgData name="Hendrik Trypsteen" userId="fd82ea10-16b6-4d24-85fb-8b3a1eb78ece" providerId="ADAL" clId="{4BE0B944-2159-41A0-9730-2BE003D6E835}" dt="2026-06-23T07:20:49.731" v="853" actId="1076"/>
          <ac:picMkLst>
            <pc:docMk/>
            <pc:sldMk cId="1367993484" sldId="331"/>
            <ac:picMk id="5" creationId="{16778EE9-B6A6-155B-615B-913724C199C6}"/>
          </ac:picMkLst>
        </pc:picChg>
        <pc:picChg chg="del">
          <ac:chgData name="Hendrik Trypsteen" userId="fd82ea10-16b6-4d24-85fb-8b3a1eb78ece" providerId="ADAL" clId="{4BE0B944-2159-41A0-9730-2BE003D6E835}" dt="2026-06-23T07:20:26.880" v="846" actId="478"/>
          <ac:picMkLst>
            <pc:docMk/>
            <pc:sldMk cId="1367993484" sldId="331"/>
            <ac:picMk id="6" creationId="{55B61D39-3313-ED20-332F-DB0C9BB9CB8B}"/>
          </ac:picMkLst>
        </pc:picChg>
        <pc:picChg chg="add del mod">
          <ac:chgData name="Hendrik Trypsteen" userId="fd82ea10-16b6-4d24-85fb-8b3a1eb78ece" providerId="ADAL" clId="{4BE0B944-2159-41A0-9730-2BE003D6E835}" dt="2026-06-23T09:25:51.996" v="1833" actId="478"/>
          <ac:picMkLst>
            <pc:docMk/>
            <pc:sldMk cId="1367993484" sldId="331"/>
            <ac:picMk id="8" creationId="{E5B8BB90-B954-9D3B-C427-FC30274A65CA}"/>
          </ac:picMkLst>
        </pc:picChg>
        <pc:picChg chg="del">
          <ac:chgData name="Hendrik Trypsteen" userId="fd82ea10-16b6-4d24-85fb-8b3a1eb78ece" providerId="ADAL" clId="{4BE0B944-2159-41A0-9730-2BE003D6E835}" dt="2026-06-23T07:20:42.576" v="852" actId="478"/>
          <ac:picMkLst>
            <pc:docMk/>
            <pc:sldMk cId="1367993484" sldId="331"/>
            <ac:picMk id="9" creationId="{E10990F5-91CB-AD17-881F-1DB997DAB2C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41.236" v="1774" actId="6549"/>
        <pc:sldMkLst>
          <pc:docMk/>
          <pc:sldMk cId="2800201175" sldId="332"/>
        </pc:sldMkLst>
        <pc:spChg chg="mod">
          <ac:chgData name="Hendrik Trypsteen" userId="fd82ea10-16b6-4d24-85fb-8b3a1eb78ece" providerId="ADAL" clId="{4BE0B944-2159-41A0-9730-2BE003D6E835}" dt="2026-06-23T09:22:41.236" v="1774" actId="6549"/>
          <ac:spMkLst>
            <pc:docMk/>
            <pc:sldMk cId="2800201175" sldId="332"/>
            <ac:spMk id="8" creationId="{51A8C47C-008D-60BF-2845-7484628BB69A}"/>
          </ac:spMkLst>
        </pc:spChg>
        <pc:spChg chg="mod">
          <ac:chgData name="Hendrik Trypsteen" userId="fd82ea10-16b6-4d24-85fb-8b3a1eb78ece" providerId="ADAL" clId="{4BE0B944-2159-41A0-9730-2BE003D6E835}" dt="2026-06-23T07:24:50.727" v="921"/>
          <ac:spMkLst>
            <pc:docMk/>
            <pc:sldMk cId="2800201175" sldId="332"/>
            <ac:spMk id="11" creationId="{67BA40B9-6ACE-846F-6B28-C2385098E07C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6:24.974" v="1837" actId="14100"/>
        <pc:sldMkLst>
          <pc:docMk/>
          <pc:sldMk cId="2206528152" sldId="333"/>
        </pc:sldMkLst>
        <pc:spChg chg="mod">
          <ac:chgData name="Hendrik Trypsteen" userId="fd82ea10-16b6-4d24-85fb-8b3a1eb78ece" providerId="ADAL" clId="{4BE0B944-2159-41A0-9730-2BE003D6E835}" dt="2026-06-23T09:26:24.974" v="1837" actId="14100"/>
          <ac:spMkLst>
            <pc:docMk/>
            <pc:sldMk cId="2206528152" sldId="333"/>
            <ac:spMk id="2" creationId="{374094D7-0DB2-3ADD-37EC-10944B6341A1}"/>
          </ac:spMkLst>
        </pc:spChg>
        <pc:spChg chg="mod">
          <ac:chgData name="Hendrik Trypsteen" userId="fd82ea10-16b6-4d24-85fb-8b3a1eb78ece" providerId="ADAL" clId="{4BE0B944-2159-41A0-9730-2BE003D6E835}" dt="2026-06-23T07:23:59.957" v="897" actId="1076"/>
          <ac:spMkLst>
            <pc:docMk/>
            <pc:sldMk cId="2206528152" sldId="333"/>
            <ac:spMk id="5" creationId="{B8FB0F47-3E7B-FB99-1674-0E7EEBC5BC58}"/>
          </ac:spMkLst>
        </pc:spChg>
        <pc:picChg chg="add mod ord">
          <ac:chgData name="Hendrik Trypsteen" userId="fd82ea10-16b6-4d24-85fb-8b3a1eb78ece" providerId="ADAL" clId="{4BE0B944-2159-41A0-9730-2BE003D6E835}" dt="2026-06-23T07:23:55.803" v="896" actId="1076"/>
          <ac:picMkLst>
            <pc:docMk/>
            <pc:sldMk cId="2206528152" sldId="333"/>
            <ac:picMk id="6" creationId="{D51298AD-5448-6C35-BAD5-64F6E345AB0E}"/>
          </ac:picMkLst>
        </pc:picChg>
        <pc:picChg chg="del mod">
          <ac:chgData name="Hendrik Trypsteen" userId="fd82ea10-16b6-4d24-85fb-8b3a1eb78ece" providerId="ADAL" clId="{4BE0B944-2159-41A0-9730-2BE003D6E835}" dt="2026-06-23T07:23:44.335" v="892" actId="478"/>
          <ac:picMkLst>
            <pc:docMk/>
            <pc:sldMk cId="2206528152" sldId="333"/>
            <ac:picMk id="7" creationId="{9916DE64-47D4-1F65-3F7F-AB308C7DEC68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35.739" v="1798" actId="6549"/>
        <pc:sldMkLst>
          <pc:docMk/>
          <pc:sldMk cId="3883119956" sldId="334"/>
        </pc:sldMkLst>
        <pc:spChg chg="mod">
          <ac:chgData name="Hendrik Trypsteen" userId="fd82ea10-16b6-4d24-85fb-8b3a1eb78ece" providerId="ADAL" clId="{4BE0B944-2159-41A0-9730-2BE003D6E835}" dt="2026-06-23T09:23:35.739" v="1798" actId="6549"/>
          <ac:spMkLst>
            <pc:docMk/>
            <pc:sldMk cId="3883119956" sldId="334"/>
            <ac:spMk id="2" creationId="{4A7E8B37-5E48-FFA3-9924-FD407DCDFB2F}"/>
          </ac:spMkLst>
        </pc:spChg>
        <pc:picChg chg="add mod ord">
          <ac:chgData name="Hendrik Trypsteen" userId="fd82ea10-16b6-4d24-85fb-8b3a1eb78ece" providerId="ADAL" clId="{4BE0B944-2159-41A0-9730-2BE003D6E835}" dt="2026-06-23T07:27:48.956" v="981" actId="14100"/>
          <ac:picMkLst>
            <pc:docMk/>
            <pc:sldMk cId="3883119956" sldId="334"/>
            <ac:picMk id="6" creationId="{FC1953AC-50FA-B34F-1F2A-C61E93068EDE}"/>
          </ac:picMkLst>
        </pc:picChg>
        <pc:picChg chg="del">
          <ac:chgData name="Hendrik Trypsteen" userId="fd82ea10-16b6-4d24-85fb-8b3a1eb78ece" providerId="ADAL" clId="{4BE0B944-2159-41A0-9730-2BE003D6E835}" dt="2026-06-23T07:27:43.724" v="980" actId="478"/>
          <ac:picMkLst>
            <pc:docMk/>
            <pc:sldMk cId="3883119956" sldId="334"/>
            <ac:picMk id="7" creationId="{C7734141-5C33-716B-FE14-34920F06D148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54.109" v="1778" actId="6549"/>
        <pc:sldMkLst>
          <pc:docMk/>
          <pc:sldMk cId="1014432024" sldId="335"/>
        </pc:sldMkLst>
        <pc:spChg chg="mod">
          <ac:chgData name="Hendrik Trypsteen" userId="fd82ea10-16b6-4d24-85fb-8b3a1eb78ece" providerId="ADAL" clId="{4BE0B944-2159-41A0-9730-2BE003D6E835}" dt="2026-06-23T09:22:54.109" v="1778" actId="6549"/>
          <ac:spMkLst>
            <pc:docMk/>
            <pc:sldMk cId="1014432024" sldId="335"/>
            <ac:spMk id="8" creationId="{9EFA35DD-FD8C-673B-66D9-C1E09AB2B8E1}"/>
          </ac:spMkLst>
        </pc:spChg>
        <pc:spChg chg="mod">
          <ac:chgData name="Hendrik Trypsteen" userId="fd82ea10-16b6-4d24-85fb-8b3a1eb78ece" providerId="ADAL" clId="{4BE0B944-2159-41A0-9730-2BE003D6E835}" dt="2026-06-23T07:29:00.206" v="1018" actId="6549"/>
          <ac:spMkLst>
            <pc:docMk/>
            <pc:sldMk cId="1014432024" sldId="335"/>
            <ac:spMk id="11" creationId="{7E61B672-5A76-FC46-6531-F6817682131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2:59.748" v="1780" actId="6549"/>
        <pc:sldMkLst>
          <pc:docMk/>
          <pc:sldMk cId="3538066731" sldId="336"/>
        </pc:sldMkLst>
        <pc:spChg chg="mod">
          <ac:chgData name="Hendrik Trypsteen" userId="fd82ea10-16b6-4d24-85fb-8b3a1eb78ece" providerId="ADAL" clId="{4BE0B944-2159-41A0-9730-2BE003D6E835}" dt="2026-06-23T09:22:59.748" v="1780" actId="6549"/>
          <ac:spMkLst>
            <pc:docMk/>
            <pc:sldMk cId="3538066731" sldId="336"/>
            <ac:spMk id="2" creationId="{725920AE-1293-4AD4-4AEF-083F081836AF}"/>
          </ac:spMkLst>
        </pc:spChg>
        <pc:spChg chg="add mod">
          <ac:chgData name="Hendrik Trypsteen" userId="fd82ea10-16b6-4d24-85fb-8b3a1eb78ece" providerId="ADAL" clId="{4BE0B944-2159-41A0-9730-2BE003D6E835}" dt="2026-06-23T07:46:26.421" v="1119" actId="14100"/>
          <ac:spMkLst>
            <pc:docMk/>
            <pc:sldMk cId="3538066731" sldId="336"/>
            <ac:spMk id="7" creationId="{3DF6A996-6800-723A-FA36-B4A0959AEEA8}"/>
          </ac:spMkLst>
        </pc:spChg>
        <pc:picChg chg="del">
          <ac:chgData name="Hendrik Trypsteen" userId="fd82ea10-16b6-4d24-85fb-8b3a1eb78ece" providerId="ADAL" clId="{4BE0B944-2159-41A0-9730-2BE003D6E835}" dt="2026-06-23T07:42:56.595" v="1049" actId="478"/>
          <ac:picMkLst>
            <pc:docMk/>
            <pc:sldMk cId="3538066731" sldId="336"/>
            <ac:picMk id="5" creationId="{57D0722E-5559-FAE6-5DD3-DB64DD5D8766}"/>
          </ac:picMkLst>
        </pc:picChg>
        <pc:picChg chg="add mod ord">
          <ac:chgData name="Hendrik Trypsteen" userId="fd82ea10-16b6-4d24-85fb-8b3a1eb78ece" providerId="ADAL" clId="{4BE0B944-2159-41A0-9730-2BE003D6E835}" dt="2026-06-23T07:42:54.978" v="1048" actId="14100"/>
          <ac:picMkLst>
            <pc:docMk/>
            <pc:sldMk cId="3538066731" sldId="336"/>
            <ac:picMk id="6" creationId="{3AF08766-24A3-D312-A198-9CD45DA049FF}"/>
          </ac:picMkLst>
        </pc:picChg>
        <pc:picChg chg="del">
          <ac:chgData name="Hendrik Trypsteen" userId="fd82ea10-16b6-4d24-85fb-8b3a1eb78ece" providerId="ADAL" clId="{4BE0B944-2159-41A0-9730-2BE003D6E835}" dt="2026-06-23T07:42:17.666" v="1044" actId="478"/>
          <ac:picMkLst>
            <pc:docMk/>
            <pc:sldMk cId="3538066731" sldId="336"/>
            <ac:picMk id="8" creationId="{78D7A9E7-6C1D-31AB-F0DA-EF2BAE60FE4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04.052" v="1782" actId="6549"/>
        <pc:sldMkLst>
          <pc:docMk/>
          <pc:sldMk cId="1881298875" sldId="337"/>
        </pc:sldMkLst>
        <pc:spChg chg="mod">
          <ac:chgData name="Hendrik Trypsteen" userId="fd82ea10-16b6-4d24-85fb-8b3a1eb78ece" providerId="ADAL" clId="{4BE0B944-2159-41A0-9730-2BE003D6E835}" dt="2026-06-23T09:23:04.052" v="1782" actId="6549"/>
          <ac:spMkLst>
            <pc:docMk/>
            <pc:sldMk cId="1881298875" sldId="337"/>
            <ac:spMk id="2" creationId="{92E454F0-DAC0-4BD7-C45A-92A7825CD3B2}"/>
          </ac:spMkLst>
        </pc:spChg>
        <pc:spChg chg="mod">
          <ac:chgData name="Hendrik Trypsteen" userId="fd82ea10-16b6-4d24-85fb-8b3a1eb78ece" providerId="ADAL" clId="{4BE0B944-2159-41A0-9730-2BE003D6E835}" dt="2026-06-23T07:45:23.401" v="1062" actId="1076"/>
          <ac:spMkLst>
            <pc:docMk/>
            <pc:sldMk cId="1881298875" sldId="337"/>
            <ac:spMk id="5" creationId="{C82C6D95-FC2E-C728-01FD-5D6634684D3B}"/>
          </ac:spMkLst>
        </pc:spChg>
        <pc:picChg chg="del">
          <ac:chgData name="Hendrik Trypsteen" userId="fd82ea10-16b6-4d24-85fb-8b3a1eb78ece" providerId="ADAL" clId="{4BE0B944-2159-41A0-9730-2BE003D6E835}" dt="2026-06-23T07:45:11.121" v="1058" actId="478"/>
          <ac:picMkLst>
            <pc:docMk/>
            <pc:sldMk cId="1881298875" sldId="337"/>
            <ac:picMk id="6" creationId="{B3306B00-0B62-E9A1-C72C-3FFFDCE8A545}"/>
          </ac:picMkLst>
        </pc:picChg>
        <pc:picChg chg="add mod ord">
          <ac:chgData name="Hendrik Trypsteen" userId="fd82ea10-16b6-4d24-85fb-8b3a1eb78ece" providerId="ADAL" clId="{4BE0B944-2159-41A0-9730-2BE003D6E835}" dt="2026-06-23T07:45:20.753" v="1061" actId="167"/>
          <ac:picMkLst>
            <pc:docMk/>
            <pc:sldMk cId="1881298875" sldId="337"/>
            <ac:picMk id="7" creationId="{AD0080E5-2283-99DE-E097-396A6F6E4CD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3:12.341" v="1786" actId="6549"/>
        <pc:sldMkLst>
          <pc:docMk/>
          <pc:sldMk cId="753611469" sldId="338"/>
        </pc:sldMkLst>
        <pc:spChg chg="mod">
          <ac:chgData name="Hendrik Trypsteen" userId="fd82ea10-16b6-4d24-85fb-8b3a1eb78ece" providerId="ADAL" clId="{4BE0B944-2159-41A0-9730-2BE003D6E835}" dt="2026-06-23T09:23:12.341" v="1786" actId="6549"/>
          <ac:spMkLst>
            <pc:docMk/>
            <pc:sldMk cId="753611469" sldId="338"/>
            <ac:spMk id="8" creationId="{83D0199A-56B7-4B96-54C2-CA68F0002428}"/>
          </ac:spMkLst>
        </pc:spChg>
        <pc:spChg chg="mod">
          <ac:chgData name="Hendrik Trypsteen" userId="fd82ea10-16b6-4d24-85fb-8b3a1eb78ece" providerId="ADAL" clId="{4BE0B944-2159-41A0-9730-2BE003D6E835}" dt="2026-06-23T07:49:23.412" v="1142" actId="6549"/>
          <ac:spMkLst>
            <pc:docMk/>
            <pc:sldMk cId="753611469" sldId="338"/>
            <ac:spMk id="11" creationId="{578D352E-687C-2623-F924-4484E2066C38}"/>
          </ac:spMkLst>
        </pc:spChg>
      </pc:sldChg>
      <pc:sldChg chg="modSp add mod">
        <pc:chgData name="Hendrik Trypsteen" userId="fd82ea10-16b6-4d24-85fb-8b3a1eb78ece" providerId="ADAL" clId="{4BE0B944-2159-41A0-9730-2BE003D6E835}" dt="2026-06-23T09:41:25.391" v="1864" actId="1076"/>
        <pc:sldMkLst>
          <pc:docMk/>
          <pc:sldMk cId="74812436" sldId="339"/>
        </pc:sldMkLst>
        <pc:spChg chg="mod">
          <ac:chgData name="Hendrik Trypsteen" userId="fd82ea10-16b6-4d24-85fb-8b3a1eb78ece" providerId="ADAL" clId="{4BE0B944-2159-41A0-9730-2BE003D6E835}" dt="2026-06-23T09:23:16.661" v="1788" actId="6549"/>
          <ac:spMkLst>
            <pc:docMk/>
            <pc:sldMk cId="74812436" sldId="339"/>
            <ac:spMk id="2" creationId="{B14AEEA8-4940-605E-FD99-3CD7F57746BB}"/>
          </ac:spMkLst>
        </pc:spChg>
        <pc:picChg chg="mod">
          <ac:chgData name="Hendrik Trypsteen" userId="fd82ea10-16b6-4d24-85fb-8b3a1eb78ece" providerId="ADAL" clId="{4BE0B944-2159-41A0-9730-2BE003D6E835}" dt="2026-06-23T09:41:25.391" v="1864" actId="1076"/>
          <ac:picMkLst>
            <pc:docMk/>
            <pc:sldMk cId="74812436" sldId="339"/>
            <ac:picMk id="7" creationId="{F132549E-C77C-85AE-336C-DA6C1E5D188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07.541" v="1784" actId="6549"/>
        <pc:sldMkLst>
          <pc:docMk/>
          <pc:sldMk cId="3157426106" sldId="340"/>
        </pc:sldMkLst>
        <pc:spChg chg="mod">
          <ac:chgData name="Hendrik Trypsteen" userId="fd82ea10-16b6-4d24-85fb-8b3a1eb78ece" providerId="ADAL" clId="{4BE0B944-2159-41A0-9730-2BE003D6E835}" dt="2026-06-23T09:23:07.541" v="1784" actId="6549"/>
          <ac:spMkLst>
            <pc:docMk/>
            <pc:sldMk cId="3157426106" sldId="340"/>
            <ac:spMk id="2" creationId="{C999CA23-8399-0363-5A55-9B1162972C61}"/>
          </ac:spMkLst>
        </pc:spChg>
        <pc:spChg chg="add mod">
          <ac:chgData name="Hendrik Trypsteen" userId="fd82ea10-16b6-4d24-85fb-8b3a1eb78ece" providerId="ADAL" clId="{4BE0B944-2159-41A0-9730-2BE003D6E835}" dt="2026-06-23T07:47:55.169" v="1136" actId="1076"/>
          <ac:spMkLst>
            <pc:docMk/>
            <pc:sldMk cId="3157426106" sldId="340"/>
            <ac:spMk id="7" creationId="{CE5E026D-0BB9-DF6B-3822-D2AAA5A348D9}"/>
          </ac:spMkLst>
        </pc:spChg>
        <pc:picChg chg="add mod ord">
          <ac:chgData name="Hendrik Trypsteen" userId="fd82ea10-16b6-4d24-85fb-8b3a1eb78ece" providerId="ADAL" clId="{4BE0B944-2159-41A0-9730-2BE003D6E835}" dt="2026-06-23T07:47:29.779" v="1124" actId="167"/>
          <ac:picMkLst>
            <pc:docMk/>
            <pc:sldMk cId="3157426106" sldId="340"/>
            <ac:picMk id="5" creationId="{46EC481D-5100-2193-5F91-1B985EC10E89}"/>
          </ac:picMkLst>
        </pc:picChg>
        <pc:picChg chg="del">
          <ac:chgData name="Hendrik Trypsteen" userId="fd82ea10-16b6-4d24-85fb-8b3a1eb78ece" providerId="ADAL" clId="{4BE0B944-2159-41A0-9730-2BE003D6E835}" dt="2026-06-23T07:47:27.593" v="1123" actId="478"/>
          <ac:picMkLst>
            <pc:docMk/>
            <pc:sldMk cId="3157426106" sldId="340"/>
            <ac:picMk id="6" creationId="{678F2A40-DC5B-94D6-5598-90788D7EFF3F}"/>
          </ac:picMkLst>
        </pc:picChg>
        <pc:picChg chg="add mod">
          <ac:chgData name="Hendrik Trypsteen" userId="fd82ea10-16b6-4d24-85fb-8b3a1eb78ece" providerId="ADAL" clId="{4BE0B944-2159-41A0-9730-2BE003D6E835}" dt="2026-06-23T07:49:00.432" v="1138" actId="1076"/>
          <ac:picMkLst>
            <pc:docMk/>
            <pc:sldMk cId="3157426106" sldId="340"/>
            <ac:picMk id="9" creationId="{709940A3-AE0B-A79B-4F1E-D1DAE6B7B8D2}"/>
          </ac:picMkLst>
        </pc:picChg>
      </pc:sldChg>
      <pc:sldChg chg="modSp add mod">
        <pc:chgData name="Hendrik Trypsteen" userId="fd82ea10-16b6-4d24-85fb-8b3a1eb78ece" providerId="ADAL" clId="{4BE0B944-2159-41A0-9730-2BE003D6E835}" dt="2026-06-23T12:03:48.041" v="1900" actId="6549"/>
        <pc:sldMkLst>
          <pc:docMk/>
          <pc:sldMk cId="402519986" sldId="341"/>
        </pc:sldMkLst>
        <pc:spChg chg="mod">
          <ac:chgData name="Hendrik Trypsteen" userId="fd82ea10-16b6-4d24-85fb-8b3a1eb78ece" providerId="ADAL" clId="{4BE0B944-2159-41A0-9730-2BE003D6E835}" dt="2026-06-23T12:03:48.041" v="1900" actId="6549"/>
          <ac:spMkLst>
            <pc:docMk/>
            <pc:sldMk cId="402519986" sldId="341"/>
            <ac:spMk id="2" creationId="{5BA9B1B5-583D-7002-AE0B-BF8C78B27939}"/>
          </ac:spMkLst>
        </pc:spChg>
      </pc:sldChg>
      <pc:sldChg chg="modSp add del mod">
        <pc:chgData name="Hendrik Trypsteen" userId="fd82ea10-16b6-4d24-85fb-8b3a1eb78ece" providerId="ADAL" clId="{4BE0B944-2159-41A0-9730-2BE003D6E835}" dt="2026-06-23T09:30:20.155" v="1839" actId="47"/>
        <pc:sldMkLst>
          <pc:docMk/>
          <pc:sldMk cId="3649452422" sldId="342"/>
        </pc:sldMkLst>
        <pc:spChg chg="mod">
          <ac:chgData name="Hendrik Trypsteen" userId="fd82ea10-16b6-4d24-85fb-8b3a1eb78ece" providerId="ADAL" clId="{4BE0B944-2159-41A0-9730-2BE003D6E835}" dt="2026-06-23T09:30:01.908" v="1838" actId="6549"/>
          <ac:spMkLst>
            <pc:docMk/>
            <pc:sldMk cId="3649452422" sldId="342"/>
            <ac:spMk id="8" creationId="{C8BE45C0-3EAC-D01D-85CF-F9C967421652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32:22.514" v="1848" actId="1076"/>
        <pc:sldMkLst>
          <pc:docMk/>
          <pc:sldMk cId="1969941863" sldId="343"/>
        </pc:sldMkLst>
        <pc:spChg chg="mod">
          <ac:chgData name="Hendrik Trypsteen" userId="fd82ea10-16b6-4d24-85fb-8b3a1eb78ece" providerId="ADAL" clId="{4BE0B944-2159-41A0-9730-2BE003D6E835}" dt="2026-06-23T09:23:30.363" v="1796" actId="27636"/>
          <ac:spMkLst>
            <pc:docMk/>
            <pc:sldMk cId="1969941863" sldId="343"/>
            <ac:spMk id="2" creationId="{2257A01C-38BC-AC53-41B2-531783C002B3}"/>
          </ac:spMkLst>
        </pc:spChg>
        <pc:spChg chg="mod ord">
          <ac:chgData name="Hendrik Trypsteen" userId="fd82ea10-16b6-4d24-85fb-8b3a1eb78ece" providerId="ADAL" clId="{4BE0B944-2159-41A0-9730-2BE003D6E835}" dt="2026-06-23T09:32:22.514" v="1848" actId="1076"/>
          <ac:spMkLst>
            <pc:docMk/>
            <pc:sldMk cId="1969941863" sldId="343"/>
            <ac:spMk id="12" creationId="{21E4736F-A2E0-DEB1-28C6-D4D8F11F5DB7}"/>
          </ac:spMkLst>
        </pc:spChg>
        <pc:spChg chg="mod">
          <ac:chgData name="Hendrik Trypsteen" userId="fd82ea10-16b6-4d24-85fb-8b3a1eb78ece" providerId="ADAL" clId="{4BE0B944-2159-41A0-9730-2BE003D6E835}" dt="2026-06-23T09:31:32.765" v="1845" actId="1076"/>
          <ac:spMkLst>
            <pc:docMk/>
            <pc:sldMk cId="1969941863" sldId="343"/>
            <ac:spMk id="15" creationId="{FDAEF759-AEBF-6B56-C699-8325E972DE0C}"/>
          </ac:spMkLst>
        </pc:spChg>
        <pc:picChg chg="del">
          <ac:chgData name="Hendrik Trypsteen" userId="fd82ea10-16b6-4d24-85fb-8b3a1eb78ece" providerId="ADAL" clId="{4BE0B944-2159-41A0-9730-2BE003D6E835}" dt="2026-06-23T07:54:43.792" v="1280" actId="478"/>
          <ac:picMkLst>
            <pc:docMk/>
            <pc:sldMk cId="1969941863" sldId="343"/>
            <ac:picMk id="5" creationId="{ABF4AEEC-38AF-CE9C-E8B9-4275F998D29A}"/>
          </ac:picMkLst>
        </pc:picChg>
        <pc:picChg chg="add mod ord">
          <ac:chgData name="Hendrik Trypsteen" userId="fd82ea10-16b6-4d24-85fb-8b3a1eb78ece" providerId="ADAL" clId="{4BE0B944-2159-41A0-9730-2BE003D6E835}" dt="2026-06-23T09:32:07.299" v="1846" actId="14100"/>
          <ac:picMkLst>
            <pc:docMk/>
            <pc:sldMk cId="1969941863" sldId="343"/>
            <ac:picMk id="6" creationId="{CABBE3C0-66D1-BB0C-3B7E-9877BE002B2C}"/>
          </ac:picMkLst>
        </pc:picChg>
        <pc:picChg chg="del">
          <ac:chgData name="Hendrik Trypsteen" userId="fd82ea10-16b6-4d24-85fb-8b3a1eb78ece" providerId="ADAL" clId="{4BE0B944-2159-41A0-9730-2BE003D6E835}" dt="2026-06-23T07:53:47.879" v="1276" actId="478"/>
          <ac:picMkLst>
            <pc:docMk/>
            <pc:sldMk cId="1969941863" sldId="343"/>
            <ac:picMk id="8" creationId="{14CF16B8-0587-CA11-AFE3-0295D5C16DD7}"/>
          </ac:picMkLst>
        </pc:picChg>
        <pc:picChg chg="add del mod ord">
          <ac:chgData name="Hendrik Trypsteen" userId="fd82ea10-16b6-4d24-85fb-8b3a1eb78ece" providerId="ADAL" clId="{4BE0B944-2159-41A0-9730-2BE003D6E835}" dt="2026-06-23T09:31:22.236" v="1844" actId="478"/>
          <ac:picMkLst>
            <pc:docMk/>
            <pc:sldMk cId="1969941863" sldId="343"/>
            <ac:picMk id="9" creationId="{A38F28E1-9BC3-0ED9-FE4A-119EE2894017}"/>
          </ac:picMkLst>
        </pc:picChg>
        <pc:picChg chg="add mod">
          <ac:chgData name="Hendrik Trypsteen" userId="fd82ea10-16b6-4d24-85fb-8b3a1eb78ece" providerId="ADAL" clId="{4BE0B944-2159-41A0-9730-2BE003D6E835}" dt="2026-06-23T09:32:13.101" v="1847" actId="14100"/>
          <ac:picMkLst>
            <pc:docMk/>
            <pc:sldMk cId="1969941863" sldId="343"/>
            <ac:picMk id="11" creationId="{4B89DC4B-1E35-6B4B-9A58-C975DD1AFF11}"/>
          </ac:picMkLst>
        </pc:picChg>
        <pc:picChg chg="del">
          <ac:chgData name="Hendrik Trypsteen" userId="fd82ea10-16b6-4d24-85fb-8b3a1eb78ece" providerId="ADAL" clId="{4BE0B944-2159-41A0-9730-2BE003D6E835}" dt="2026-06-23T07:53:47.229" v="1275" actId="478"/>
          <ac:picMkLst>
            <pc:docMk/>
            <pc:sldMk cId="1969941863" sldId="343"/>
            <ac:picMk id="14" creationId="{E54F30AE-E187-1B20-A82E-5F6638D48A82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6-23T12:03:54.133" v="1902" actId="6549"/>
        <pc:sldMkLst>
          <pc:docMk/>
          <pc:sldMk cId="2405701914" sldId="344"/>
        </pc:sldMkLst>
        <pc:spChg chg="mod">
          <ac:chgData name="Hendrik Trypsteen" userId="fd82ea10-16b6-4d24-85fb-8b3a1eb78ece" providerId="ADAL" clId="{4BE0B944-2159-41A0-9730-2BE003D6E835}" dt="2026-06-23T12:03:54.133" v="1902" actId="6549"/>
          <ac:spMkLst>
            <pc:docMk/>
            <pc:sldMk cId="2405701914" sldId="344"/>
            <ac:spMk id="2" creationId="{06DC045B-470B-F306-CC69-54EF3AA53F8C}"/>
          </ac:spMkLst>
        </pc:spChg>
        <pc:spChg chg="mod">
          <ac:chgData name="Hendrik Trypsteen" userId="fd82ea10-16b6-4d24-85fb-8b3a1eb78ece" providerId="ADAL" clId="{4BE0B944-2159-41A0-9730-2BE003D6E835}" dt="2026-06-23T08:02:35.906" v="1520" actId="14100"/>
          <ac:spMkLst>
            <pc:docMk/>
            <pc:sldMk cId="2405701914" sldId="344"/>
            <ac:spMk id="12" creationId="{6D353CF1-9D72-5AFC-E78C-0A37D4D91CA5}"/>
          </ac:spMkLst>
        </pc:spChg>
        <pc:spChg chg="mod ord">
          <ac:chgData name="Hendrik Trypsteen" userId="fd82ea10-16b6-4d24-85fb-8b3a1eb78ece" providerId="ADAL" clId="{4BE0B944-2159-41A0-9730-2BE003D6E835}" dt="2026-06-23T09:33:10.311" v="1853" actId="1076"/>
          <ac:spMkLst>
            <pc:docMk/>
            <pc:sldMk cId="2405701914" sldId="344"/>
            <ac:spMk id="15" creationId="{189FA104-C158-1FCA-EB8F-B44A66D5EBEB}"/>
          </ac:spMkLst>
        </pc:spChg>
        <pc:picChg chg="add mod ord">
          <ac:chgData name="Hendrik Trypsteen" userId="fd82ea10-16b6-4d24-85fb-8b3a1eb78ece" providerId="ADAL" clId="{4BE0B944-2159-41A0-9730-2BE003D6E835}" dt="2026-06-23T08:01:51.253" v="1455" actId="167"/>
          <ac:picMkLst>
            <pc:docMk/>
            <pc:sldMk cId="2405701914" sldId="344"/>
            <ac:picMk id="5" creationId="{834E3793-BFBB-8482-420A-8BCD70DDBA00}"/>
          </ac:picMkLst>
        </pc:picChg>
        <pc:picChg chg="del">
          <ac:chgData name="Hendrik Trypsteen" userId="fd82ea10-16b6-4d24-85fb-8b3a1eb78ece" providerId="ADAL" clId="{4BE0B944-2159-41A0-9730-2BE003D6E835}" dt="2026-06-23T08:01:18.389" v="1449" actId="478"/>
          <ac:picMkLst>
            <pc:docMk/>
            <pc:sldMk cId="2405701914" sldId="344"/>
            <ac:picMk id="6" creationId="{3B159530-7668-05E7-96BD-34FBEFADC22A}"/>
          </ac:picMkLst>
        </pc:picChg>
        <pc:picChg chg="add mod">
          <ac:chgData name="Hendrik Trypsteen" userId="fd82ea10-16b6-4d24-85fb-8b3a1eb78ece" providerId="ADAL" clId="{4BE0B944-2159-41A0-9730-2BE003D6E835}" dt="2026-06-23T09:33:10.311" v="1853" actId="1076"/>
          <ac:picMkLst>
            <pc:docMk/>
            <pc:sldMk cId="2405701914" sldId="344"/>
            <ac:picMk id="8" creationId="{181188B8-387B-9F6D-D087-8E6FBD263BB2}"/>
          </ac:picMkLst>
        </pc:picChg>
        <pc:picChg chg="del ord">
          <ac:chgData name="Hendrik Trypsteen" userId="fd82ea10-16b6-4d24-85fb-8b3a1eb78ece" providerId="ADAL" clId="{4BE0B944-2159-41A0-9730-2BE003D6E835}" dt="2026-06-23T09:33:00.129" v="1849" actId="478"/>
          <ac:picMkLst>
            <pc:docMk/>
            <pc:sldMk cId="2405701914" sldId="344"/>
            <ac:picMk id="9" creationId="{732AB92D-9CE9-8EE9-24E8-4D40294367F0}"/>
          </ac:picMkLst>
        </pc:picChg>
        <pc:picChg chg="del">
          <ac:chgData name="Hendrik Trypsteen" userId="fd82ea10-16b6-4d24-85fb-8b3a1eb78ece" providerId="ADAL" clId="{4BE0B944-2159-41A0-9730-2BE003D6E835}" dt="2026-06-23T08:01:18.960" v="1450" actId="478"/>
          <ac:picMkLst>
            <pc:docMk/>
            <pc:sldMk cId="2405701914" sldId="344"/>
            <ac:picMk id="11" creationId="{A26C5D77-C669-5784-6A6E-588AC6DA2F61}"/>
          </ac:picMkLst>
        </pc:picChg>
        <pc:picChg chg="add del">
          <ac:chgData name="Hendrik Trypsteen" userId="fd82ea10-16b6-4d24-85fb-8b3a1eb78ece" providerId="ADAL" clId="{4BE0B944-2159-41A0-9730-2BE003D6E835}" dt="2026-06-23T08:04:23.711" v="1550" actId="22"/>
          <ac:picMkLst>
            <pc:docMk/>
            <pc:sldMk cId="2405701914" sldId="344"/>
            <ac:picMk id="13" creationId="{38B6CA0F-D996-39FE-D853-944068FE848B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6-23T12:35:00.190" v="1952" actId="6549"/>
        <pc:sldMkLst>
          <pc:docMk/>
          <pc:sldMk cId="2178768590" sldId="345"/>
        </pc:sldMkLst>
        <pc:spChg chg="mod">
          <ac:chgData name="Hendrik Trypsteen" userId="fd82ea10-16b6-4d24-85fb-8b3a1eb78ece" providerId="ADAL" clId="{4BE0B944-2159-41A0-9730-2BE003D6E835}" dt="2026-06-23T12:35:00.190" v="1952" actId="6549"/>
          <ac:spMkLst>
            <pc:docMk/>
            <pc:sldMk cId="2178768590" sldId="345"/>
            <ac:spMk id="2" creationId="{4B529888-852C-E70B-75DD-BB6A700C9790}"/>
          </ac:spMkLst>
        </pc:spChg>
        <pc:spChg chg="mod">
          <ac:chgData name="Hendrik Trypsteen" userId="fd82ea10-16b6-4d24-85fb-8b3a1eb78ece" providerId="ADAL" clId="{4BE0B944-2159-41A0-9730-2BE003D6E835}" dt="2026-06-23T08:07:47.253" v="1664" actId="14100"/>
          <ac:spMkLst>
            <pc:docMk/>
            <pc:sldMk cId="2178768590" sldId="345"/>
            <ac:spMk id="12" creationId="{01E04D26-F64D-677A-7DB9-948F9C4F9115}"/>
          </ac:spMkLst>
        </pc:spChg>
        <pc:spChg chg="del mod">
          <ac:chgData name="Hendrik Trypsteen" userId="fd82ea10-16b6-4d24-85fb-8b3a1eb78ece" providerId="ADAL" clId="{4BE0B944-2159-41A0-9730-2BE003D6E835}" dt="2026-06-23T08:06:12.105" v="1646" actId="478"/>
          <ac:spMkLst>
            <pc:docMk/>
            <pc:sldMk cId="2178768590" sldId="345"/>
            <ac:spMk id="15" creationId="{2553F34D-41CB-28C5-D946-5106D7631AF2}"/>
          </ac:spMkLst>
        </pc:spChg>
        <pc:picChg chg="del">
          <ac:chgData name="Hendrik Trypsteen" userId="fd82ea10-16b6-4d24-85fb-8b3a1eb78ece" providerId="ADAL" clId="{4BE0B944-2159-41A0-9730-2BE003D6E835}" dt="2026-06-23T08:04:57.523" v="1580" actId="478"/>
          <ac:picMkLst>
            <pc:docMk/>
            <pc:sldMk cId="2178768590" sldId="345"/>
            <ac:picMk id="5" creationId="{501EE215-A8C7-EBE6-9384-CF2DA642FA3B}"/>
          </ac:picMkLst>
        </pc:picChg>
        <pc:picChg chg="add mod ord">
          <ac:chgData name="Hendrik Trypsteen" userId="fd82ea10-16b6-4d24-85fb-8b3a1eb78ece" providerId="ADAL" clId="{4BE0B944-2159-41A0-9730-2BE003D6E835}" dt="2026-06-23T08:07:10.423" v="1655" actId="1076"/>
          <ac:picMkLst>
            <pc:docMk/>
            <pc:sldMk cId="2178768590" sldId="345"/>
            <ac:picMk id="6" creationId="{E3070FC4-3DEF-1886-2B8D-1367AE60342A}"/>
          </ac:picMkLst>
        </pc:picChg>
        <pc:picChg chg="del">
          <ac:chgData name="Hendrik Trypsteen" userId="fd82ea10-16b6-4d24-85fb-8b3a1eb78ece" providerId="ADAL" clId="{4BE0B944-2159-41A0-9730-2BE003D6E835}" dt="2026-06-23T08:04:55.711" v="1579" actId="478"/>
          <ac:picMkLst>
            <pc:docMk/>
            <pc:sldMk cId="2178768590" sldId="345"/>
            <ac:picMk id="8" creationId="{1F6DC83A-B115-1140-A875-F6FB03327622}"/>
          </ac:picMkLst>
        </pc:picChg>
        <pc:picChg chg="del mod ord">
          <ac:chgData name="Hendrik Trypsteen" userId="fd82ea10-16b6-4d24-85fb-8b3a1eb78ece" providerId="ADAL" clId="{4BE0B944-2159-41A0-9730-2BE003D6E835}" dt="2026-06-23T08:06:50.581" v="1652" actId="478"/>
          <ac:picMkLst>
            <pc:docMk/>
            <pc:sldMk cId="2178768590" sldId="345"/>
            <ac:picMk id="9" creationId="{B8950147-A57C-8D9A-3AB3-FFEAB9C6FA1F}"/>
          </ac:picMkLst>
        </pc:picChg>
        <pc:picChg chg="add mod ord">
          <ac:chgData name="Hendrik Trypsteen" userId="fd82ea10-16b6-4d24-85fb-8b3a1eb78ece" providerId="ADAL" clId="{4BE0B944-2159-41A0-9730-2BE003D6E835}" dt="2026-06-23T08:07:07.847" v="1654" actId="1076"/>
          <ac:picMkLst>
            <pc:docMk/>
            <pc:sldMk cId="2178768590" sldId="345"/>
            <ac:picMk id="10" creationId="{2F5D93BE-7147-F4AF-CA3B-77B91AD7574D}"/>
          </ac:picMkLst>
        </pc:picChg>
        <pc:picChg chg="add mod ord">
          <ac:chgData name="Hendrik Trypsteen" userId="fd82ea10-16b6-4d24-85fb-8b3a1eb78ece" providerId="ADAL" clId="{4BE0B944-2159-41A0-9730-2BE003D6E835}" dt="2026-06-23T08:07:22.031" v="1658" actId="167"/>
          <ac:picMkLst>
            <pc:docMk/>
            <pc:sldMk cId="2178768590" sldId="345"/>
            <ac:picMk id="11" creationId="{FCF5100F-37B1-C2FA-B5D6-254926AB190C}"/>
          </ac:picMkLst>
        </pc:picChg>
        <pc:picChg chg="add mod ord">
          <ac:chgData name="Hendrik Trypsteen" userId="fd82ea10-16b6-4d24-85fb-8b3a1eb78ece" providerId="ADAL" clId="{4BE0B944-2159-41A0-9730-2BE003D6E835}" dt="2026-06-23T08:07:22.031" v="1658" actId="167"/>
          <ac:picMkLst>
            <pc:docMk/>
            <pc:sldMk cId="2178768590" sldId="345"/>
            <ac:picMk id="13" creationId="{5146A540-E30F-ECB5-7119-F62A6D8016E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0:07.659" v="1734" actId="6549"/>
        <pc:sldMkLst>
          <pc:docMk/>
          <pc:sldMk cId="2388555966" sldId="346"/>
        </pc:sldMkLst>
        <pc:spChg chg="mod">
          <ac:chgData name="Hendrik Trypsteen" userId="fd82ea10-16b6-4d24-85fb-8b3a1eb78ece" providerId="ADAL" clId="{4BE0B944-2159-41A0-9730-2BE003D6E835}" dt="2026-06-23T09:20:07.659" v="1734" actId="6549"/>
          <ac:spMkLst>
            <pc:docMk/>
            <pc:sldMk cId="2388555966" sldId="346"/>
            <ac:spMk id="2" creationId="{ABC14D18-D01D-1D18-BCF4-7075C8C32203}"/>
          </ac:spMkLst>
        </pc:spChg>
      </pc:sldChg>
      <pc:sldChg chg="modSp add mod">
        <pc:chgData name="Hendrik Trypsteen" userId="fd82ea10-16b6-4d24-85fb-8b3a1eb78ece" providerId="ADAL" clId="{4BE0B944-2159-41A0-9730-2BE003D6E835}" dt="2026-06-23T12:03:57.894" v="1904" actId="6549"/>
        <pc:sldMkLst>
          <pc:docMk/>
          <pc:sldMk cId="100852352" sldId="347"/>
        </pc:sldMkLst>
        <pc:spChg chg="mod">
          <ac:chgData name="Hendrik Trypsteen" userId="fd82ea10-16b6-4d24-85fb-8b3a1eb78ece" providerId="ADAL" clId="{4BE0B944-2159-41A0-9730-2BE003D6E835}" dt="2026-06-23T12:03:57.894" v="1904" actId="6549"/>
          <ac:spMkLst>
            <pc:docMk/>
            <pc:sldMk cId="100852352" sldId="347"/>
            <ac:spMk id="2" creationId="{E4B94557-573D-D9EA-40B0-5CB4B79E026E}"/>
          </ac:spMkLst>
        </pc:spChg>
      </pc:sldChg>
      <pc:sldChg chg="add">
        <pc:chgData name="Hendrik Trypsteen" userId="fd82ea10-16b6-4d24-85fb-8b3a1eb78ece" providerId="ADAL" clId="{4BE0B944-2159-41A0-9730-2BE003D6E835}" dt="2026-06-23T12:03:43.628" v="1898"/>
        <pc:sldMkLst>
          <pc:docMk/>
          <pc:sldMk cId="2137233010" sldId="348"/>
        </pc:sldMkLst>
      </pc:sldChg>
      <pc:sldChg chg="addSp delSp modSp add mod ord">
        <pc:chgData name="Hendrik Trypsteen" userId="fd82ea10-16b6-4d24-85fb-8b3a1eb78ece" providerId="ADAL" clId="{4BE0B944-2159-41A0-9730-2BE003D6E835}" dt="2026-06-23T12:39:55.985" v="2044" actId="1076"/>
        <pc:sldMkLst>
          <pc:docMk/>
          <pc:sldMk cId="4216302484" sldId="349"/>
        </pc:sldMkLst>
        <pc:spChg chg="mod">
          <ac:chgData name="Hendrik Trypsteen" userId="fd82ea10-16b6-4d24-85fb-8b3a1eb78ece" providerId="ADAL" clId="{4BE0B944-2159-41A0-9730-2BE003D6E835}" dt="2026-06-23T12:39:55.985" v="2044" actId="1076"/>
          <ac:spMkLst>
            <pc:docMk/>
            <pc:sldMk cId="4216302484" sldId="349"/>
            <ac:spMk id="2" creationId="{F4EAA9D7-EC60-F99C-58DE-0C350CDEFDC1}"/>
          </ac:spMkLst>
        </pc:spChg>
        <pc:spChg chg="add mod">
          <ac:chgData name="Hendrik Trypsteen" userId="fd82ea10-16b6-4d24-85fb-8b3a1eb78ece" providerId="ADAL" clId="{4BE0B944-2159-41A0-9730-2BE003D6E835}" dt="2026-06-23T12:39:47.384" v="2043" actId="14100"/>
          <ac:spMkLst>
            <pc:docMk/>
            <pc:sldMk cId="4216302484" sldId="349"/>
            <ac:spMk id="9" creationId="{B9AC7F62-82E1-378C-4A0C-64D708756F04}"/>
          </ac:spMkLst>
        </pc:spChg>
        <pc:spChg chg="del mod ord">
          <ac:chgData name="Hendrik Trypsteen" userId="fd82ea10-16b6-4d24-85fb-8b3a1eb78ece" providerId="ADAL" clId="{4BE0B944-2159-41A0-9730-2BE003D6E835}" dt="2026-06-23T12:39:24.357" v="2009" actId="478"/>
          <ac:spMkLst>
            <pc:docMk/>
            <pc:sldMk cId="4216302484" sldId="349"/>
            <ac:spMk id="12" creationId="{6AE6B0A6-1DF5-12CE-9A27-D1A6F1484E02}"/>
          </ac:spMkLst>
        </pc:spChg>
        <pc:spChg chg="mod">
          <ac:chgData name="Hendrik Trypsteen" userId="fd82ea10-16b6-4d24-85fb-8b3a1eb78ece" providerId="ADAL" clId="{4BE0B944-2159-41A0-9730-2BE003D6E835}" dt="2026-06-23T12:32:47.309" v="1948" actId="6549"/>
          <ac:spMkLst>
            <pc:docMk/>
            <pc:sldMk cId="4216302484" sldId="349"/>
            <ac:spMk id="15" creationId="{68EB7CE6-38EE-FD86-4E04-6A550B3AF260}"/>
          </ac:spMkLst>
        </pc:spChg>
        <pc:picChg chg="add mod ord">
          <ac:chgData name="Hendrik Trypsteen" userId="fd82ea10-16b6-4d24-85fb-8b3a1eb78ece" providerId="ADAL" clId="{4BE0B944-2159-41A0-9730-2BE003D6E835}" dt="2026-06-23T12:07:19.656" v="1914" actId="14100"/>
          <ac:picMkLst>
            <pc:docMk/>
            <pc:sldMk cId="4216302484" sldId="349"/>
            <ac:picMk id="5" creationId="{7FFDCD59-CC01-101E-E9BA-EC9DF2039C2A}"/>
          </ac:picMkLst>
        </pc:picChg>
        <pc:picChg chg="del">
          <ac:chgData name="Hendrik Trypsteen" userId="fd82ea10-16b6-4d24-85fb-8b3a1eb78ece" providerId="ADAL" clId="{4BE0B944-2159-41A0-9730-2BE003D6E835}" dt="2026-06-23T12:07:10.299" v="1911" actId="478"/>
          <ac:picMkLst>
            <pc:docMk/>
            <pc:sldMk cId="4216302484" sldId="349"/>
            <ac:picMk id="6" creationId="{704D6B0F-FF40-EBE4-F145-64897C22C940}"/>
          </ac:picMkLst>
        </pc:picChg>
        <pc:picChg chg="add mod">
          <ac:chgData name="Hendrik Trypsteen" userId="fd82ea10-16b6-4d24-85fb-8b3a1eb78ece" providerId="ADAL" clId="{4BE0B944-2159-41A0-9730-2BE003D6E835}" dt="2026-06-23T12:39:14.262" v="2006" actId="1076"/>
          <ac:picMkLst>
            <pc:docMk/>
            <pc:sldMk cId="4216302484" sldId="349"/>
            <ac:picMk id="8" creationId="{5CB4C117-D3C9-0775-0B82-A7F9A6194985}"/>
          </ac:picMkLst>
        </pc:picChg>
        <pc:picChg chg="del">
          <ac:chgData name="Hendrik Trypsteen" userId="fd82ea10-16b6-4d24-85fb-8b3a1eb78ece" providerId="ADAL" clId="{4BE0B944-2159-41A0-9730-2BE003D6E835}" dt="2026-06-23T12:38:49.821" v="2001" actId="478"/>
          <ac:picMkLst>
            <pc:docMk/>
            <pc:sldMk cId="4216302484" sldId="349"/>
            <ac:picMk id="11" creationId="{D5BB2BF6-B2D9-1794-49FF-A4A2611510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252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F3DDA-664E-8FD4-6B9C-83790D87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D2471B-7F08-BEF0-5434-9F19759B9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0870E8-971E-4FA8-E5E9-64F58D617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F9274F-8C0B-72B0-9B37-A79DF49FE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231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252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8673C-BBCF-A7D5-E7F6-E4700585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E397E3-D769-3D69-903B-DF8545798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26E409-5894-E1B4-4D4C-5F6C778DF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F9AB90-C524-3F07-CEDF-7A6C8FFA0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5847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C51B-D034-E82E-522A-5EB881381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FB1F29-991C-0EF3-213A-CA75D7DC8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56F4A0-97D9-04D5-8472-47833631D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5DC036-8AD7-3C55-6BB5-11AB71B36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9404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FC2F6-5E36-8620-0A7B-98DB19EA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36086D-0046-4CE2-FC08-E91ABECE3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36A4D8-3F4E-8E60-0E9A-76AD17831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B512BB-6DFC-304A-8105-3A0DD23B9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0516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C9A-ABF4-7725-11D9-526819D15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A85835-D0C6-4E75-5053-D7509AB58B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55360B-3D12-1244-66AD-2A755296D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760192-ABCE-F9AA-D55E-36912CEAC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578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01732-B2A5-2BF1-9AD2-B73F05B51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0FB50D-E0B5-02DB-6B5D-4F9635404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CA0895-409B-6055-9240-787A9CF1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5CBE05-FCB2-03A3-C087-02EB69A34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23803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2136D-83BA-E3A5-8E04-C607FB1D6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B4191A-7CE9-2F46-5947-95D28ABDD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83EFDE-9EDC-9B9C-4FB8-B4AECB054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D4ACAC-D2C9-14EC-E826-5E9C3B831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65994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4C604-43CC-C90F-E409-DA4D53FB5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2212B3-1EA1-4F2A-C1CA-02E4CCBEC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CF74C5-3B27-E68A-4EB0-0A1E25049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F59461-9F1F-C4F5-01FD-0D4E73774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4923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08645-BE3E-9379-7A10-EA783E143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41B8ED-9C6B-C57E-5965-5AFB0748F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5FC7F0-510F-51E0-81FE-08BF1FB0A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19AD0E-3395-80C7-056B-859D756D8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21674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B2A8E-10A1-37FB-CDEE-311A19A9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9C3EB0-6DC9-D890-233B-56E12B3E9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6740AA-7CA0-C59E-1385-1D28B49AF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46E46E-EC7A-C6ED-6FF0-A5264293D2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9973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73E3B-749B-7D8C-D449-1B904DE1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1BF8C6-F8A4-3326-3F53-314906A0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0E92E0-54F7-C238-FD02-25942BCBD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220A3C-BD4C-5CD1-17F2-A6BCDF6E3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6560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5B269-1458-261B-BE6B-962E19F0A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7F0BA8-3A07-A47E-D6CB-C19A5F13A9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D70DFB-82CC-7141-7024-9564A1D17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030958-C7BC-B104-0D92-53A5851A5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2951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A1A5B-78CC-6C7D-FAF5-5AED7FD0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5812CA-3BE4-0238-A6D1-3F0C4BF95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70F819-B0C2-8C1E-4AD1-53B24C14E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6E4558-B3B6-0174-CE00-A748A24A8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6248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A2EA9-30E5-3B0F-8792-72A6908DF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E8F44B-9DC3-5AF9-EC31-E311E8CC4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439A4D-6F81-BDAB-EDDC-91C98FE5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B57EBA-C0C9-65FC-A26A-9A68FF1F8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37711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D0C07-43F2-9803-5008-CEDBA5BE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57F4CE-E35A-6D27-F643-B10D3F59B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0CC107-0229-7B45-D23A-C9A395359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84F67B-6B7F-1686-3C3D-6AAB4EF19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1163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056D-D2EE-0140-7B26-E636F4157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DE48E6-ECFF-6C6C-1648-0F46461F4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A1087E-7B70-FA07-533E-7F9F003CC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1B909C-9FE3-CBCB-56C3-1DDF7987BF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5874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00B0F0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FD8DD7-4D98-5C4F-A3C6-625D3C5BA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508" y="286079"/>
            <a:ext cx="8266981" cy="6200236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962508" y="371685"/>
            <a:ext cx="8182156" cy="1058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tx1"/>
                </a:solidFill>
              </a:rPr>
              <a:t>LONDON</a:t>
            </a:r>
            <a:endParaRPr lang="fr-BE" sz="3600" b="1" dirty="0">
              <a:solidFill>
                <a:schemeClr val="tx1"/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8729727-3B61-EF3E-C1D4-EDACDDC4307E}"/>
              </a:ext>
            </a:extLst>
          </p:cNvPr>
          <p:cNvSpPr txBox="1">
            <a:spLocks/>
          </p:cNvSpPr>
          <p:nvPr/>
        </p:nvSpPr>
        <p:spPr>
          <a:xfrm>
            <a:off x="2004920" y="5410199"/>
            <a:ext cx="8182156" cy="1058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4000" dirty="0">
                <a:solidFill>
                  <a:schemeClr val="tx1"/>
                </a:solidFill>
              </a:rPr>
              <a:t>Weekend &amp; (</a:t>
            </a:r>
            <a:r>
              <a:rPr lang="fr-BE" sz="4000" dirty="0" err="1">
                <a:solidFill>
                  <a:schemeClr val="tx1"/>
                </a:solidFill>
              </a:rPr>
              <a:t>mid</a:t>
            </a:r>
            <a:r>
              <a:rPr lang="fr-BE" sz="4000" dirty="0">
                <a:solidFill>
                  <a:schemeClr val="tx1"/>
                </a:solidFill>
              </a:rPr>
              <a:t>)</a:t>
            </a:r>
            <a:r>
              <a:rPr lang="fr-BE" sz="4000" dirty="0" err="1">
                <a:solidFill>
                  <a:schemeClr val="tx1"/>
                </a:solidFill>
              </a:rPr>
              <a:t>week</a:t>
            </a:r>
            <a:endParaRPr lang="fr-BE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3553706" y="4491089"/>
            <a:ext cx="508457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57" y="381600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BEE2D4A-1152-CC21-BE2E-13CC26257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994" y="1322971"/>
            <a:ext cx="6383996" cy="259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3950E69-3772-9882-65D6-255372A4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London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0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</a:t>
            </a:fld>
            <a:endParaRPr lang="en-US" sz="20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4B3D58-73A0-3BFE-92F8-DC5A7DB7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506" y="1029741"/>
            <a:ext cx="8922986" cy="491934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977A7B-066B-BF73-8B90-8188BC6D6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845" y="4835823"/>
            <a:ext cx="1883434" cy="141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8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675-2CC8-6BEA-649E-A4F5A45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44EB219-375E-4500-6B35-C3A96AB32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560" y="432399"/>
            <a:ext cx="7990936" cy="599320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7EE624-7903-D3F2-0A33-A68AA8AC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560" y="5604334"/>
            <a:ext cx="8001824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rgbClr val="FFC000"/>
                </a:solidFill>
              </a:rPr>
              <a:t>Dag 1: Metro </a:t>
            </a:r>
            <a:r>
              <a:rPr lang="fr-BE" sz="4800" b="1" u="sng" dirty="0" err="1">
                <a:solidFill>
                  <a:srgbClr val="FFC000"/>
                </a:solidFill>
              </a:rPr>
              <a:t>naar</a:t>
            </a:r>
            <a:r>
              <a:rPr lang="fr-BE" sz="4800" b="1" u="sng" dirty="0">
                <a:solidFill>
                  <a:srgbClr val="FFC000"/>
                </a:solidFill>
              </a:rPr>
              <a:t> </a:t>
            </a:r>
            <a:r>
              <a:rPr lang="fr-BE" sz="4800" b="1" u="sng" dirty="0" err="1">
                <a:solidFill>
                  <a:srgbClr val="FFC000"/>
                </a:solidFill>
              </a:rPr>
              <a:t>hotel</a:t>
            </a:r>
            <a:endParaRPr lang="fr-BE" sz="4800" b="1" u="sng" dirty="0">
              <a:solidFill>
                <a:srgbClr val="FFC000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8583D9-51B8-C0F5-06A6-4D60AD2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2464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A448F3-834B-0BCA-38D6-12155B2F1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989" y="287242"/>
            <a:ext cx="8378022" cy="628351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1906989" y="287242"/>
            <a:ext cx="506217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7725" y="5049571"/>
            <a:ext cx="1968596" cy="15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1E2A1-2435-7ED7-E973-5B4211DC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69A96C7-F8FF-3167-0B84-DA1C50D07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51" y="571101"/>
            <a:ext cx="9667298" cy="5715798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DAB772E-F246-66D5-EED5-3D111B96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B34A44-45BF-8990-C24B-EDEC25DCD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223" y="4157932"/>
            <a:ext cx="3476425" cy="21289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C15E3A-DFA9-3D74-1250-681AAE79B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63" y="3740228"/>
            <a:ext cx="2650106" cy="299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675-2CC8-6BEA-649E-A4F5A45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AC9E6E9-4F1E-5623-5265-0F4FED276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64" y="293298"/>
            <a:ext cx="8412059" cy="63090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7EE624-7903-D3F2-0A33-A68AA8AC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569" y="5655202"/>
            <a:ext cx="412473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8583D9-51B8-C0F5-06A6-4D60AD2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12887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1FD1-0143-608A-E9C0-4BCBBC1D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7B61DA0-5A87-D1C9-01C6-9C4009A6F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163" y="449652"/>
            <a:ext cx="7944928" cy="5958696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A8BAA9-55D3-D749-0880-6FF5E2A5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64720-7D61-8DA3-2BF4-7486156C1097}"/>
              </a:ext>
            </a:extLst>
          </p:cNvPr>
          <p:cNvSpPr txBox="1"/>
          <p:nvPr/>
        </p:nvSpPr>
        <p:spPr>
          <a:xfrm>
            <a:off x="2114909" y="5638907"/>
            <a:ext cx="5372819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London </a:t>
            </a:r>
            <a:r>
              <a:rPr lang="fr-BE" sz="4400" b="1" dirty="0" err="1">
                <a:solidFill>
                  <a:schemeClr val="bg1"/>
                </a:solidFill>
              </a:rPr>
              <a:t>eye</a:t>
            </a:r>
            <a:endParaRPr lang="fr-BE" sz="4400" b="1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BFF2F8-83A4-6945-61AA-0B54127E6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728" y="2955864"/>
            <a:ext cx="2589363" cy="345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14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B8848-C251-6446-1A61-A0B656553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92DEB4A-2362-5849-352A-68A3C44D4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095" y="274766"/>
            <a:ext cx="8623810" cy="6308468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E280870-3ED4-AB58-CC66-97CF2235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F6A996-6800-723A-FA36-B4A0959AEEA8}"/>
              </a:ext>
            </a:extLst>
          </p:cNvPr>
          <p:cNvSpPr txBox="1"/>
          <p:nvPr/>
        </p:nvSpPr>
        <p:spPr>
          <a:xfrm>
            <a:off x="1784095" y="5894456"/>
            <a:ext cx="4091908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Tower Bridge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538066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741C984-B49A-EDDA-6ECB-2D93A766E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188476"/>
            <a:ext cx="8645332" cy="6483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619" y="4477109"/>
            <a:ext cx="4979702" cy="2181923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 err="1"/>
              <a:t>Hapje</a:t>
            </a:r>
            <a:br>
              <a:rPr lang="fr-BE" sz="4800" b="1" dirty="0"/>
            </a:br>
            <a:r>
              <a:rPr lang="fr-BE" sz="4800" b="1" dirty="0"/>
              <a:t> &amp; </a:t>
            </a:r>
            <a:br>
              <a:rPr lang="fr-BE" sz="4800" b="1" dirty="0"/>
            </a:br>
            <a:r>
              <a:rPr lang="fr-BE" sz="4800" b="1" dirty="0" err="1"/>
              <a:t>Drankje</a:t>
            </a:r>
            <a:endParaRPr lang="fr-BE" sz="4800" b="1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8244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470CE-317D-A197-E4BE-411DDAB5F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CAFAACB-C058-257B-C492-C208FA750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68" y="274766"/>
            <a:ext cx="9498883" cy="6332589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5CDD421-4E1D-5BB7-10A5-B866EB6F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B4D4F3-F07B-3A8E-2183-FD19D701B03E}"/>
              </a:ext>
            </a:extLst>
          </p:cNvPr>
          <p:cNvSpPr txBox="1"/>
          <p:nvPr/>
        </p:nvSpPr>
        <p:spPr>
          <a:xfrm>
            <a:off x="6236524" y="5899469"/>
            <a:ext cx="4590827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Buckingham Palace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297117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A6F49-B1F2-F342-0884-AC69A259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147D00F-5983-5E44-40FF-B40412415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64" y="293298"/>
            <a:ext cx="8412059" cy="63090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E2D0D71-67DA-8335-3928-16CB28A2E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569" y="5655202"/>
            <a:ext cx="412473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6741DD5-678F-B815-023E-F886212F6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772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1697-8880-B376-6E6D-224CF864B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A6A7D5A-8184-3341-4B2A-A377FE065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074" y="255658"/>
            <a:ext cx="8561852" cy="6421389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AE38763-B7A2-E940-1A1F-1E9E46C2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2247A2-C4F6-19CD-8147-8470F09261FC}"/>
              </a:ext>
            </a:extLst>
          </p:cNvPr>
          <p:cNvSpPr txBox="1"/>
          <p:nvPr/>
        </p:nvSpPr>
        <p:spPr>
          <a:xfrm>
            <a:off x="6285018" y="5969161"/>
            <a:ext cx="4091908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Tower of London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308116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FEA56-A8EA-DBA4-315C-6688FF10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0EB88B8-06C5-7A77-1992-078530DB8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073" y="2240212"/>
            <a:ext cx="8566030" cy="4444873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4003137-F203-BD40-2015-29DBC4A4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C6735C-78DF-6A31-1841-1658106B9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074" y="263696"/>
            <a:ext cx="4816041" cy="64213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E6890F-6422-50C3-B8DC-DE60771B5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087" y="263696"/>
            <a:ext cx="3756016" cy="232190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F6A11F-2E7D-13ED-67EC-40F4F5D13B02}"/>
              </a:ext>
            </a:extLst>
          </p:cNvPr>
          <p:cNvSpPr txBox="1"/>
          <p:nvPr/>
        </p:nvSpPr>
        <p:spPr>
          <a:xfrm>
            <a:off x="6625086" y="1742115"/>
            <a:ext cx="3756017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IFS Cloud </a:t>
            </a:r>
          </a:p>
          <a:p>
            <a:pPr algn="ctr"/>
            <a:r>
              <a:rPr lang="fr-BE" sz="1000" dirty="0">
                <a:solidFill>
                  <a:schemeClr val="bg1"/>
                </a:solidFill>
              </a:rPr>
              <a:t>(PRACHTIG ZICHT OVER LONDON)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10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EF83D-FA3B-6056-9C6A-4408BA440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42E2545-FF7E-5054-FC21-49979FB0A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188476"/>
            <a:ext cx="8645332" cy="6483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3BF2E78-2F4B-E947-8570-DE366341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619" y="4477109"/>
            <a:ext cx="4979702" cy="2181923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 err="1"/>
              <a:t>Hapje</a:t>
            </a:r>
            <a:br>
              <a:rPr lang="fr-BE" sz="4800" b="1" dirty="0"/>
            </a:br>
            <a:r>
              <a:rPr lang="fr-BE" sz="4800" b="1" dirty="0"/>
              <a:t> &amp; </a:t>
            </a:r>
            <a:br>
              <a:rPr lang="fr-BE" sz="4800" b="1" dirty="0"/>
            </a:br>
            <a:r>
              <a:rPr lang="fr-BE" sz="4800" b="1" dirty="0" err="1"/>
              <a:t>Drankje</a:t>
            </a:r>
            <a:endParaRPr lang="fr-BE" sz="4800" b="1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BE5FE4B-0FD0-4411-F0E8-C1B68DBD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07640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91BA532-C1A2-AF62-814E-AF26951FB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823" y="432397"/>
            <a:ext cx="7990936" cy="59932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102D80-5D32-1C84-7EB9-E9CCBE3F3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03" y="432397"/>
            <a:ext cx="4494901" cy="599320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03" y="495392"/>
            <a:ext cx="1045545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 err="1"/>
              <a:t>Attractie</a:t>
            </a:r>
            <a:r>
              <a:rPr lang="fr-BE" sz="4800" b="1" u="sng" dirty="0"/>
              <a:t> : Postal Railway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2A9B90-8603-AD30-7B20-4463D3AABD59}"/>
              </a:ext>
            </a:extLst>
          </p:cNvPr>
          <p:cNvSpPr txBox="1"/>
          <p:nvPr/>
        </p:nvSpPr>
        <p:spPr>
          <a:xfrm>
            <a:off x="3709358" y="5717713"/>
            <a:ext cx="279495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Niet </a:t>
            </a:r>
            <a:r>
              <a:rPr lang="fr-BE" sz="2000" b="1" dirty="0" err="1">
                <a:solidFill>
                  <a:schemeClr val="bg1"/>
                </a:solidFill>
              </a:rPr>
              <a:t>rolstoeltoegangkelijk</a:t>
            </a:r>
            <a:r>
              <a:rPr lang="fr-BE" sz="2000" b="1" dirty="0">
                <a:solidFill>
                  <a:schemeClr val="bg1"/>
                </a:soli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61FBE-C366-8982-D0FC-4A532FCE8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7833CBC-7DB0-3DB4-7A35-C87636D1B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452" y="242576"/>
            <a:ext cx="4904865" cy="36786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5EC8C4-5E1D-BD07-8E98-A86676E95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590" y="2844211"/>
            <a:ext cx="4904864" cy="367864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9C856A0-C3A7-268C-5E28-39AB52EB0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52" y="706338"/>
            <a:ext cx="4017960" cy="1458894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 err="1">
                <a:solidFill>
                  <a:schemeClr val="bg1"/>
                </a:solidFill>
              </a:rPr>
              <a:t>Cultuur</a:t>
            </a:r>
            <a:r>
              <a:rPr lang="fr-BE" sz="4800" b="1" dirty="0">
                <a:solidFill>
                  <a:schemeClr val="bg1"/>
                </a:solidFill>
              </a:rPr>
              <a:t> : </a:t>
            </a:r>
            <a:br>
              <a:rPr lang="fr-BE" sz="4800" b="1" dirty="0">
                <a:solidFill>
                  <a:schemeClr val="bg1"/>
                </a:solidFill>
              </a:rPr>
            </a:br>
            <a:r>
              <a:rPr lang="fr-BE" sz="4800" b="1" dirty="0">
                <a:solidFill>
                  <a:schemeClr val="bg1"/>
                </a:solidFill>
              </a:rPr>
              <a:t>Theater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4AA3A7-E81C-66D6-EC77-8D95E6E4C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BE1906-1DBA-562D-79E3-4590089FA4B5}"/>
              </a:ext>
            </a:extLst>
          </p:cNvPr>
          <p:cNvSpPr txBox="1"/>
          <p:nvPr/>
        </p:nvSpPr>
        <p:spPr>
          <a:xfrm>
            <a:off x="6049454" y="3213339"/>
            <a:ext cx="490486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Wicked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2CE5559-EE7B-B06E-BBA7-FA58897E143C}"/>
              </a:ext>
            </a:extLst>
          </p:cNvPr>
          <p:cNvSpPr txBox="1"/>
          <p:nvPr/>
        </p:nvSpPr>
        <p:spPr>
          <a:xfrm>
            <a:off x="1144590" y="2844211"/>
            <a:ext cx="4904864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Harry Potter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989559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E57BC-19CF-D791-1A50-042D6820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D7A2140-8FF3-A719-AEFE-BB7B5532A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64" y="293298"/>
            <a:ext cx="8412059" cy="63090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0A3CB7-0AAD-73DC-916A-8B8AF28D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569" y="5655202"/>
            <a:ext cx="412473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0A938AE-F374-D682-1FD4-AFB8F90A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5751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0E54-3F55-A574-580F-862FAFEF2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84812EE-74C1-80EE-905B-815577DC9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010" y="199485"/>
            <a:ext cx="8612038" cy="645902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544AE0-D89C-74B3-5AA4-71A593017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235" y="4214682"/>
            <a:ext cx="3258443" cy="24438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F54CC6-1E43-B4CE-B52E-16C72DAA3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1605" y="4214682"/>
            <a:ext cx="3258443" cy="24438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D9C298-C4C6-F94E-84A9-68E585A2B6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8010" y="4214682"/>
            <a:ext cx="3258443" cy="24438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5954662-E8A8-B08B-65DD-CA6E614C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010" y="269100"/>
            <a:ext cx="8612038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rgbClr val="FFC000"/>
                </a:solidFill>
              </a:rPr>
              <a:t>Harry Potter </a:t>
            </a:r>
            <a:r>
              <a:rPr lang="fr-BE" sz="4800" b="1" u="sng" dirty="0" err="1">
                <a:solidFill>
                  <a:srgbClr val="FFC000"/>
                </a:solidFill>
              </a:rPr>
              <a:t>filmstudios</a:t>
            </a:r>
            <a:endParaRPr lang="fr-BE" sz="4800" b="1" u="sng" dirty="0">
              <a:solidFill>
                <a:srgbClr val="FFC000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94ECAB-1B19-9190-ABC3-BF3EAABA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72411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0929C-3FD2-FFA8-6B0A-E8A4B30FE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E9BBFD4-C283-4D16-BCCB-E6393AA4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64" y="293298"/>
            <a:ext cx="8412059" cy="63090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289A16-B6F4-985E-3EE8-B5957AFB0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569" y="5655202"/>
            <a:ext cx="412473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83D9105-86BA-9A64-C2A4-65B48694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18554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59F1B-18CD-A63D-0E86-5E677614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4D7475C-9A7F-6454-96CD-E631EB200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57" y="534591"/>
            <a:ext cx="11011485" cy="5713808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732F76D-997E-8B87-4BB2-80F7AC267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21</a:t>
            </a:fld>
            <a:endParaRPr lang="en-US" sz="2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D69E86-324A-8A51-51A6-00C34CC53C62}"/>
              </a:ext>
            </a:extLst>
          </p:cNvPr>
          <p:cNvSpPr txBox="1"/>
          <p:nvPr/>
        </p:nvSpPr>
        <p:spPr>
          <a:xfrm>
            <a:off x="7845725" y="4617183"/>
            <a:ext cx="3756017" cy="16312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Met Uber </a:t>
            </a:r>
            <a:r>
              <a:rPr lang="fr-BE" sz="4000" b="1" dirty="0" err="1">
                <a:solidFill>
                  <a:schemeClr val="bg1"/>
                </a:solidFill>
              </a:rPr>
              <a:t>Boats</a:t>
            </a:r>
            <a:r>
              <a:rPr lang="fr-BE" sz="4000" b="1" dirty="0">
                <a:solidFill>
                  <a:schemeClr val="bg1"/>
                </a:solidFill>
              </a:rPr>
              <a:t> over the Thames </a:t>
            </a:r>
          </a:p>
          <a:p>
            <a:pPr algn="ctr"/>
            <a:r>
              <a:rPr lang="fr-BE" sz="1000" dirty="0">
                <a:solidFill>
                  <a:schemeClr val="bg1"/>
                </a:solidFill>
              </a:rPr>
              <a:t>(ZICHT </a:t>
            </a:r>
            <a:r>
              <a:rPr lang="fr-BE" sz="1000" dirty="0" err="1">
                <a:solidFill>
                  <a:schemeClr val="bg1"/>
                </a:solidFill>
              </a:rPr>
              <a:t>vanaf</a:t>
            </a:r>
            <a:r>
              <a:rPr lang="fr-BE" sz="1000" dirty="0">
                <a:solidFill>
                  <a:schemeClr val="bg1"/>
                </a:solidFill>
              </a:rPr>
              <a:t> de </a:t>
            </a:r>
            <a:r>
              <a:rPr lang="fr-BE" sz="1000" dirty="0" err="1">
                <a:solidFill>
                  <a:schemeClr val="bg1"/>
                </a:solidFill>
              </a:rPr>
              <a:t>rivier</a:t>
            </a:r>
            <a:r>
              <a:rPr lang="fr-BE" sz="1000" dirty="0">
                <a:solidFill>
                  <a:schemeClr val="bg1"/>
                </a:solidFill>
              </a:rPr>
              <a:t> the Thames)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80A243-4CAF-3F6A-AC5F-328EFF29A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57" y="534591"/>
            <a:ext cx="4706362" cy="26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86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4E681-7443-9CD7-88F0-A13A55B0E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E818BF4-01BF-29DB-6B06-87457086B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188476"/>
            <a:ext cx="8645332" cy="64839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AFA64E4-6D29-E748-6C5D-08B8C89D2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619" y="4477109"/>
            <a:ext cx="4979702" cy="2181923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 err="1"/>
              <a:t>Hapje</a:t>
            </a:r>
            <a:br>
              <a:rPr lang="fr-BE" sz="4800" b="1" dirty="0"/>
            </a:br>
            <a:r>
              <a:rPr lang="fr-BE" sz="4800" b="1" dirty="0"/>
              <a:t> &amp; </a:t>
            </a:r>
            <a:br>
              <a:rPr lang="fr-BE" sz="4800" b="1" dirty="0"/>
            </a:br>
            <a:r>
              <a:rPr lang="fr-BE" sz="4800" b="1" dirty="0" err="1"/>
              <a:t>Drankje</a:t>
            </a:r>
            <a:endParaRPr lang="fr-BE" sz="4800" b="1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64FC071-D266-58F3-F8C8-AB564E3AE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22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46364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837DC-1D8E-C2ED-8FED-EB47397D2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510A3E5-3FA3-798C-6897-D68E8854D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560" y="432399"/>
            <a:ext cx="7990936" cy="599320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A938D22-4E48-F64B-DACC-181B6928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560" y="5604334"/>
            <a:ext cx="689879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rgbClr val="FFC000"/>
                </a:solidFill>
              </a:rPr>
              <a:t>Metro </a:t>
            </a:r>
            <a:r>
              <a:rPr lang="fr-BE" sz="4800" b="1" u="sng" dirty="0" err="1">
                <a:solidFill>
                  <a:srgbClr val="FFC000"/>
                </a:solidFill>
              </a:rPr>
              <a:t>naar</a:t>
            </a:r>
            <a:r>
              <a:rPr lang="fr-BE" sz="4800" b="1" u="sng" dirty="0">
                <a:solidFill>
                  <a:srgbClr val="FFC000"/>
                </a:solidFill>
              </a:rPr>
              <a:t> Eurostar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796F7A0-64F5-DFA3-68D0-C8AAF71D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23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63251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69E85-7FC7-1105-3F3A-E541525C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A15A999-5A4B-05E5-F216-62B715273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387" y="348291"/>
            <a:ext cx="8215223" cy="6161417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AD95E9E1-1948-1819-0D49-BCBF8018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387" y="356097"/>
            <a:ext cx="8215223" cy="980997"/>
          </a:xfrm>
        </p:spPr>
        <p:txBody>
          <a:bodyPr>
            <a:noAutofit/>
          </a:bodyPr>
          <a:lstStyle/>
          <a:p>
            <a:pPr algn="r"/>
            <a:r>
              <a:rPr lang="fr-BE" sz="6000" b="1" dirty="0" err="1">
                <a:solidFill>
                  <a:schemeClr val="bg1"/>
                </a:solidFill>
              </a:rPr>
              <a:t>trein</a:t>
            </a:r>
            <a:r>
              <a:rPr lang="fr-BE" sz="6000" b="1" dirty="0"/>
              <a:t> </a:t>
            </a:r>
            <a:r>
              <a:rPr lang="fr-BE" sz="6000" b="1" dirty="0" err="1"/>
              <a:t>naar</a:t>
            </a:r>
            <a:r>
              <a:rPr lang="fr-BE" sz="6000" b="1" dirty="0"/>
              <a:t> huis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6E5C49-D512-7BA9-14F9-C0E050F9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FFD20A-3E4C-A89B-38CC-C11530886330}"/>
              </a:ext>
            </a:extLst>
          </p:cNvPr>
          <p:cNvSpPr txBox="1"/>
          <p:nvPr/>
        </p:nvSpPr>
        <p:spPr>
          <a:xfrm>
            <a:off x="6755946" y="4301523"/>
            <a:ext cx="3447664" cy="221599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</a:p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</a:p>
          <a:p>
            <a:pPr algn="ctr"/>
            <a:endParaRPr lang="fr-BE" sz="3200" b="1" dirty="0">
              <a:solidFill>
                <a:schemeClr val="bg1"/>
              </a:solidFill>
            </a:endParaRPr>
          </a:p>
          <a:p>
            <a:pPr algn="ctr"/>
            <a:r>
              <a:rPr lang="fr-BE" sz="1000" b="1" dirty="0" err="1">
                <a:solidFill>
                  <a:schemeClr val="bg1"/>
                </a:solidFill>
              </a:rPr>
              <a:t>Vertrek</a:t>
            </a:r>
            <a:r>
              <a:rPr lang="fr-BE" sz="1000" b="1" dirty="0">
                <a:solidFill>
                  <a:schemeClr val="bg1"/>
                </a:solidFill>
              </a:rPr>
              <a:t> …h…, station St Pancras Int.</a:t>
            </a:r>
          </a:p>
        </p:txBody>
      </p:sp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8E3B7AB7-A8A2-C854-9EC8-5EE939649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5946" y="5487070"/>
            <a:ext cx="3447664" cy="684361"/>
          </a:xfrm>
        </p:spPr>
        <p:txBody>
          <a:bodyPr>
            <a:normAutofit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0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9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3422</TotalTime>
  <Words>183</Words>
  <Application>Microsoft Office PowerPoint</Application>
  <PresentationFormat>Grand écran</PresentationFormat>
  <Paragraphs>85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DAG 1: trein naar London</vt:lpstr>
      <vt:lpstr>Dag 1: Metro naar hotel</vt:lpstr>
      <vt:lpstr>Présentation PowerPoint</vt:lpstr>
      <vt:lpstr>Présentation PowerPoint</vt:lpstr>
      <vt:lpstr>Restaurant</vt:lpstr>
      <vt:lpstr>Présentation PowerPoint</vt:lpstr>
      <vt:lpstr>Présentation PowerPoint</vt:lpstr>
      <vt:lpstr>Hapje  &amp;  Drankje</vt:lpstr>
      <vt:lpstr>Présentation PowerPoint</vt:lpstr>
      <vt:lpstr>Restaurant</vt:lpstr>
      <vt:lpstr>Présentation PowerPoint</vt:lpstr>
      <vt:lpstr>Présentation PowerPoint</vt:lpstr>
      <vt:lpstr>Hapje  &amp;  Drankje</vt:lpstr>
      <vt:lpstr>Attractie : Postal Railway</vt:lpstr>
      <vt:lpstr>Cultuur :  Theater</vt:lpstr>
      <vt:lpstr>Restaurant</vt:lpstr>
      <vt:lpstr>Harry Potter filmstudios</vt:lpstr>
      <vt:lpstr>Restaurant</vt:lpstr>
      <vt:lpstr>Présentation PowerPoint</vt:lpstr>
      <vt:lpstr>Hapje  &amp;  Drankje</vt:lpstr>
      <vt:lpstr>Metro naar Eurostar</vt:lpstr>
      <vt:lpstr>trein naar huis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191</cp:revision>
  <cp:lastPrinted>2025-03-09T09:09:45Z</cp:lastPrinted>
  <dcterms:created xsi:type="dcterms:W3CDTF">2025-02-25T06:24:37Z</dcterms:created>
  <dcterms:modified xsi:type="dcterms:W3CDTF">2026-09-30T11:42:33Z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