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4"/>
  </p:sldMasterIdLst>
  <p:notesMasterIdLst>
    <p:notesMasterId r:id="rId24"/>
  </p:notesMasterIdLst>
  <p:sldIdLst>
    <p:sldId id="317" r:id="rId5"/>
    <p:sldId id="302" r:id="rId6"/>
    <p:sldId id="258" r:id="rId7"/>
    <p:sldId id="260" r:id="rId8"/>
    <p:sldId id="318" r:id="rId9"/>
    <p:sldId id="279" r:id="rId10"/>
    <p:sldId id="305" r:id="rId11"/>
    <p:sldId id="319" r:id="rId12"/>
    <p:sldId id="322" r:id="rId13"/>
    <p:sldId id="323" r:id="rId14"/>
    <p:sldId id="326" r:id="rId15"/>
    <p:sldId id="325" r:id="rId16"/>
    <p:sldId id="327" r:id="rId17"/>
    <p:sldId id="324" r:id="rId18"/>
    <p:sldId id="307" r:id="rId19"/>
    <p:sldId id="328" r:id="rId20"/>
    <p:sldId id="303" r:id="rId21"/>
    <p:sldId id="329" r:id="rId22"/>
    <p:sldId id="316" r:id="rId23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98948A1-C8DD-5BC4-ACEC-E11DE44D5EDD}" name="hendrik Trypsteen" initials="hT" userId="45b5387b12043cd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C6CA4A-A599-4D35-B3D8-CFCEDB69B18E}" v="16" dt="2026-05-19T12:38:05.5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drik Trypsteen" userId="fd82ea10-16b6-4d24-85fb-8b3a1eb78ece" providerId="ADAL" clId="{4BE0B944-2159-41A0-9730-2BE003D6E835}"/>
    <pc:docChg chg="undo redo custSel addSld delSld modSld sldOrd">
      <pc:chgData name="Hendrik Trypsteen" userId="fd82ea10-16b6-4d24-85fb-8b3a1eb78ece" providerId="ADAL" clId="{4BE0B944-2159-41A0-9730-2BE003D6E835}" dt="2026-05-19T12:38:20.991" v="3003" actId="47"/>
      <pc:docMkLst>
        <pc:docMk/>
      </pc:docMkLst>
      <pc:sldChg chg="addSp delSp modSp mod setBg delDesignElem">
        <pc:chgData name="Hendrik Trypsteen" userId="fd82ea10-16b6-4d24-85fb-8b3a1eb78ece" providerId="ADAL" clId="{4BE0B944-2159-41A0-9730-2BE003D6E835}" dt="2026-05-06T09:01:21.474" v="1461" actId="14100"/>
        <pc:sldMkLst>
          <pc:docMk/>
          <pc:sldMk cId="3166471079" sldId="258"/>
        </pc:sldMkLst>
        <pc:spChg chg="add mod">
          <ac:chgData name="Hendrik Trypsteen" userId="fd82ea10-16b6-4d24-85fb-8b3a1eb78ece" providerId="ADAL" clId="{4BE0B944-2159-41A0-9730-2BE003D6E835}" dt="2026-05-06T08:55:21.065" v="1393" actId="6549"/>
          <ac:spMkLst>
            <pc:docMk/>
            <pc:sldMk cId="3166471079" sldId="258"/>
            <ac:spMk id="6" creationId="{35666835-8F5E-6A74-32F3-F31BB956EC61}"/>
          </ac:spMkLst>
        </pc:spChg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3166471079" sldId="258"/>
            <ac:spMk id="7" creationId="{235A2976-EF3E-4D31-CE34-D98EB158DE37}"/>
          </ac:spMkLst>
        </pc:spChg>
        <pc:spChg chg="mod">
          <ac:chgData name="Hendrik Trypsteen" userId="fd82ea10-16b6-4d24-85fb-8b3a1eb78ece" providerId="ADAL" clId="{4BE0B944-2159-41A0-9730-2BE003D6E835}" dt="2026-05-06T07:13:03.847" v="1353" actId="1076"/>
          <ac:spMkLst>
            <pc:docMk/>
            <pc:sldMk cId="3166471079" sldId="258"/>
            <ac:spMk id="11" creationId="{93CEFC5E-9BEF-6B1D-631E-8084EF5E174D}"/>
          </ac:spMkLst>
        </pc:spChg>
        <pc:picChg chg="add mod ord">
          <ac:chgData name="Hendrik Trypsteen" userId="fd82ea10-16b6-4d24-85fb-8b3a1eb78ece" providerId="ADAL" clId="{4BE0B944-2159-41A0-9730-2BE003D6E835}" dt="2026-05-06T07:11:26.302" v="1239" actId="14100"/>
          <ac:picMkLst>
            <pc:docMk/>
            <pc:sldMk cId="3166471079" sldId="258"/>
            <ac:picMk id="2" creationId="{AF969FD1-621A-4082-D2F5-50121FFD242B}"/>
          </ac:picMkLst>
        </pc:picChg>
        <pc:picChg chg="add mod">
          <ac:chgData name="Hendrik Trypsteen" userId="fd82ea10-16b6-4d24-85fb-8b3a1eb78ece" providerId="ADAL" clId="{4BE0B944-2159-41A0-9730-2BE003D6E835}" dt="2026-05-06T09:01:21.474" v="1461" actId="14100"/>
          <ac:picMkLst>
            <pc:docMk/>
            <pc:sldMk cId="3166471079" sldId="258"/>
            <ac:picMk id="5" creationId="{91F6F6A4-BD2C-DF2D-1471-F6AC4CA08610}"/>
          </ac:picMkLst>
        </pc:picChg>
      </pc:sldChg>
      <pc:sldChg chg="addSp delSp modSp mod">
        <pc:chgData name="Hendrik Trypsteen" userId="fd82ea10-16b6-4d24-85fb-8b3a1eb78ece" providerId="ADAL" clId="{4BE0B944-2159-41A0-9730-2BE003D6E835}" dt="2026-05-06T09:04:32.541" v="1476" actId="478"/>
        <pc:sldMkLst>
          <pc:docMk/>
          <pc:sldMk cId="3173850223" sldId="260"/>
        </pc:sldMkLst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3173850223" sldId="260"/>
            <ac:spMk id="8" creationId="{3C197A7E-ED4E-784B-FC9D-36D048515272}"/>
          </ac:spMkLst>
        </pc:spChg>
        <pc:picChg chg="add mod ord">
          <ac:chgData name="Hendrik Trypsteen" userId="fd82ea10-16b6-4d24-85fb-8b3a1eb78ece" providerId="ADAL" clId="{4BE0B944-2159-41A0-9730-2BE003D6E835}" dt="2026-05-06T09:04:27.389" v="1468" actId="1076"/>
          <ac:picMkLst>
            <pc:docMk/>
            <pc:sldMk cId="3173850223" sldId="260"/>
            <ac:picMk id="3" creationId="{BF32B983-0886-AF7E-E8BD-34C26BB93986}"/>
          </ac:picMkLst>
        </pc:picChg>
      </pc:sldChg>
      <pc:sldChg chg="addSp delSp modSp mod">
        <pc:chgData name="Hendrik Trypsteen" userId="fd82ea10-16b6-4d24-85fb-8b3a1eb78ece" providerId="ADAL" clId="{4BE0B944-2159-41A0-9730-2BE003D6E835}" dt="2026-05-06T09:07:05.273" v="1524" actId="207"/>
        <pc:sldMkLst>
          <pc:docMk/>
          <pc:sldMk cId="2394563332" sldId="279"/>
        </pc:sldMkLst>
        <pc:spChg chg="mod">
          <ac:chgData name="Hendrik Trypsteen" userId="fd82ea10-16b6-4d24-85fb-8b3a1eb78ece" providerId="ADAL" clId="{4BE0B944-2159-41A0-9730-2BE003D6E835}" dt="2026-05-06T09:07:05.273" v="1524" actId="207"/>
          <ac:spMkLst>
            <pc:docMk/>
            <pc:sldMk cId="2394563332" sldId="279"/>
            <ac:spMk id="2" creationId="{2131F640-EFD8-97CE-B3D2-32BC8D2B5128}"/>
          </ac:spMkLst>
        </pc:spChg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2394563332" sldId="279"/>
            <ac:spMk id="3" creationId="{8065340A-FF64-265B-7E71-6A58FB8D87E8}"/>
          </ac:spMkLst>
        </pc:spChg>
        <pc:picChg chg="add mod ord">
          <ac:chgData name="Hendrik Trypsteen" userId="fd82ea10-16b6-4d24-85fb-8b3a1eb78ece" providerId="ADAL" clId="{4BE0B944-2159-41A0-9730-2BE003D6E835}" dt="2026-05-06T09:06:19.422" v="1484" actId="1076"/>
          <ac:picMkLst>
            <pc:docMk/>
            <pc:sldMk cId="2394563332" sldId="279"/>
            <ac:picMk id="6" creationId="{6B69D55F-BCC3-CDD2-C01F-EDCEEA1ADC05}"/>
          </ac:picMkLst>
        </pc:picChg>
      </pc:sldChg>
      <pc:sldChg chg="addSp delSp modSp del mod ord">
        <pc:chgData name="Hendrik Trypsteen" userId="fd82ea10-16b6-4d24-85fb-8b3a1eb78ece" providerId="ADAL" clId="{4BE0B944-2159-41A0-9730-2BE003D6E835}" dt="2026-05-19T12:15:35.458" v="2715" actId="47"/>
        <pc:sldMkLst>
          <pc:docMk/>
          <pc:sldMk cId="985756131" sldId="287"/>
        </pc:sldMkLst>
      </pc:sldChg>
      <pc:sldChg chg="addSp delSp modSp mod">
        <pc:chgData name="Hendrik Trypsteen" userId="fd82ea10-16b6-4d24-85fb-8b3a1eb78ece" providerId="ADAL" clId="{4BE0B944-2159-41A0-9730-2BE003D6E835}" dt="2026-05-19T12:33:54.487" v="2898" actId="478"/>
        <pc:sldMkLst>
          <pc:docMk/>
          <pc:sldMk cId="3501700870" sldId="303"/>
        </pc:sldMkLst>
        <pc:spChg chg="del mod">
          <ac:chgData name="Hendrik Trypsteen" userId="fd82ea10-16b6-4d24-85fb-8b3a1eb78ece" providerId="ADAL" clId="{4BE0B944-2159-41A0-9730-2BE003D6E835}" dt="2026-05-19T12:32:49.024" v="2872" actId="478"/>
          <ac:spMkLst>
            <pc:docMk/>
            <pc:sldMk cId="3501700870" sldId="303"/>
            <ac:spMk id="2" creationId="{C9604B94-1B6E-874A-DE23-42EB449C34EF}"/>
          </ac:spMkLst>
        </pc:spChg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3501700870" sldId="303"/>
            <ac:spMk id="3" creationId="{23C4D401-5D5F-D35B-B568-10F306F16666}"/>
          </ac:spMkLst>
        </pc:spChg>
        <pc:spChg chg="del mod">
          <ac:chgData name="Hendrik Trypsteen" userId="fd82ea10-16b6-4d24-85fb-8b3a1eb78ece" providerId="ADAL" clId="{4BE0B944-2159-41A0-9730-2BE003D6E835}" dt="2026-05-19T12:33:53.142" v="2897" actId="478"/>
          <ac:spMkLst>
            <pc:docMk/>
            <pc:sldMk cId="3501700870" sldId="303"/>
            <ac:spMk id="5" creationId="{8B07FB8B-EAC9-131A-F847-36CAE50EEF6F}"/>
          </ac:spMkLst>
        </pc:spChg>
        <pc:spChg chg="add del mod">
          <ac:chgData name="Hendrik Trypsteen" userId="fd82ea10-16b6-4d24-85fb-8b3a1eb78ece" providerId="ADAL" clId="{4BE0B944-2159-41A0-9730-2BE003D6E835}" dt="2026-05-19T12:32:58.884" v="2875" actId="478"/>
          <ac:spMkLst>
            <pc:docMk/>
            <pc:sldMk cId="3501700870" sldId="303"/>
            <ac:spMk id="9" creationId="{55C37E6B-AC81-30F7-BB61-C45C4164E726}"/>
          </ac:spMkLst>
        </pc:spChg>
        <pc:spChg chg="add mod">
          <ac:chgData name="Hendrik Trypsteen" userId="fd82ea10-16b6-4d24-85fb-8b3a1eb78ece" providerId="ADAL" clId="{4BE0B944-2159-41A0-9730-2BE003D6E835}" dt="2026-05-19T12:33:09.333" v="2895" actId="6549"/>
          <ac:spMkLst>
            <pc:docMk/>
            <pc:sldMk cId="3501700870" sldId="303"/>
            <ac:spMk id="10" creationId="{835BCDB2-D83A-EF1C-CF91-79C97D416182}"/>
          </ac:spMkLst>
        </pc:spChg>
        <pc:spChg chg="del mod">
          <ac:chgData name="Hendrik Trypsteen" userId="fd82ea10-16b6-4d24-85fb-8b3a1eb78ece" providerId="ADAL" clId="{4BE0B944-2159-41A0-9730-2BE003D6E835}" dt="2026-05-19T12:33:54.487" v="2898" actId="478"/>
          <ac:spMkLst>
            <pc:docMk/>
            <pc:sldMk cId="3501700870" sldId="303"/>
            <ac:spMk id="13" creationId="{1E2E2B0F-8363-F99F-1C4D-7D46079176FC}"/>
          </ac:spMkLst>
        </pc:spChg>
        <pc:picChg chg="add del mod ord">
          <ac:chgData name="Hendrik Trypsteen" userId="fd82ea10-16b6-4d24-85fb-8b3a1eb78ece" providerId="ADAL" clId="{4BE0B944-2159-41A0-9730-2BE003D6E835}" dt="2026-05-19T12:30:51.573" v="2825" actId="478"/>
          <ac:picMkLst>
            <pc:docMk/>
            <pc:sldMk cId="3501700870" sldId="303"/>
            <ac:picMk id="4" creationId="{58D21A64-DD61-536F-74E1-DE642E015D52}"/>
          </ac:picMkLst>
        </pc:picChg>
        <pc:picChg chg="add mod ord">
          <ac:chgData name="Hendrik Trypsteen" userId="fd82ea10-16b6-4d24-85fb-8b3a1eb78ece" providerId="ADAL" clId="{4BE0B944-2159-41A0-9730-2BE003D6E835}" dt="2026-05-19T12:31:03.847" v="2828" actId="1076"/>
          <ac:picMkLst>
            <pc:docMk/>
            <pc:sldMk cId="3501700870" sldId="303"/>
            <ac:picMk id="7" creationId="{5B4606D2-5B07-04E0-8F05-4EA04661F70D}"/>
          </ac:picMkLst>
        </pc:picChg>
      </pc:sldChg>
      <pc:sldChg chg="addSp delSp modSp add del mod">
        <pc:chgData name="Hendrik Trypsteen" userId="fd82ea10-16b6-4d24-85fb-8b3a1eb78ece" providerId="ADAL" clId="{4BE0B944-2159-41A0-9730-2BE003D6E835}" dt="2026-05-06T09:17:54.446" v="1832" actId="1076"/>
        <pc:sldMkLst>
          <pc:docMk/>
          <pc:sldMk cId="149426008" sldId="305"/>
        </pc:sldMkLst>
        <pc:spChg chg="mod">
          <ac:chgData name="Hendrik Trypsteen" userId="fd82ea10-16b6-4d24-85fb-8b3a1eb78ece" providerId="ADAL" clId="{4BE0B944-2159-41A0-9730-2BE003D6E835}" dt="2026-05-06T09:11:40.162" v="1632" actId="6549"/>
          <ac:spMkLst>
            <pc:docMk/>
            <pc:sldMk cId="149426008" sldId="305"/>
            <ac:spMk id="2" creationId="{4B11E725-82FB-F301-02E2-4CBB8014B262}"/>
          </ac:spMkLst>
        </pc:spChg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149426008" sldId="305"/>
            <ac:spMk id="3" creationId="{EF4C39D4-C60D-B221-9F63-421198F9A0B5}"/>
          </ac:spMkLst>
        </pc:spChg>
        <pc:spChg chg="mod">
          <ac:chgData name="Hendrik Trypsteen" userId="fd82ea10-16b6-4d24-85fb-8b3a1eb78ece" providerId="ADAL" clId="{4BE0B944-2159-41A0-9730-2BE003D6E835}" dt="2026-05-06T09:17:54.446" v="1832" actId="1076"/>
          <ac:spMkLst>
            <pc:docMk/>
            <pc:sldMk cId="149426008" sldId="305"/>
            <ac:spMk id="5" creationId="{16228292-05A8-85FB-63AD-3A78C4AD0A6B}"/>
          </ac:spMkLst>
        </pc:spChg>
        <pc:spChg chg="mod">
          <ac:chgData name="Hendrik Trypsteen" userId="fd82ea10-16b6-4d24-85fb-8b3a1eb78ece" providerId="ADAL" clId="{4BE0B944-2159-41A0-9730-2BE003D6E835}" dt="2026-05-06T09:16:27.386" v="1825" actId="1076"/>
          <ac:spMkLst>
            <pc:docMk/>
            <pc:sldMk cId="149426008" sldId="305"/>
            <ac:spMk id="13" creationId="{09CC6464-5474-6204-5123-44AE7179897D}"/>
          </ac:spMkLst>
        </pc:spChg>
        <pc:picChg chg="add mod ord">
          <ac:chgData name="Hendrik Trypsteen" userId="fd82ea10-16b6-4d24-85fb-8b3a1eb78ece" providerId="ADAL" clId="{4BE0B944-2159-41A0-9730-2BE003D6E835}" dt="2026-05-06T09:16:27.386" v="1825" actId="1076"/>
          <ac:picMkLst>
            <pc:docMk/>
            <pc:sldMk cId="149426008" sldId="305"/>
            <ac:picMk id="6" creationId="{AD0C9B2E-AB27-D6B2-D0D9-DCCE52E31081}"/>
          </ac:picMkLst>
        </pc:picChg>
        <pc:picChg chg="add mod ord">
          <ac:chgData name="Hendrik Trypsteen" userId="fd82ea10-16b6-4d24-85fb-8b3a1eb78ece" providerId="ADAL" clId="{4BE0B944-2159-41A0-9730-2BE003D6E835}" dt="2026-05-06T09:17:54.446" v="1832" actId="1076"/>
          <ac:picMkLst>
            <pc:docMk/>
            <pc:sldMk cId="149426008" sldId="305"/>
            <ac:picMk id="9" creationId="{5FC1AB16-69A6-92D3-1C5E-F05A4612B11D}"/>
          </ac:picMkLst>
        </pc:picChg>
      </pc:sldChg>
      <pc:sldChg chg="addSp delSp modSp mod ord">
        <pc:chgData name="Hendrik Trypsteen" userId="fd82ea10-16b6-4d24-85fb-8b3a1eb78ece" providerId="ADAL" clId="{4BE0B944-2159-41A0-9730-2BE003D6E835}" dt="2026-05-19T12:31:59.859" v="2866" actId="14100"/>
        <pc:sldMkLst>
          <pc:docMk/>
          <pc:sldMk cId="1448848880" sldId="307"/>
        </pc:sldMkLst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1448848880" sldId="307"/>
            <ac:spMk id="3" creationId="{E8F6A1FD-230A-26A8-7080-02C2B17C8E9F}"/>
          </ac:spMkLst>
        </pc:spChg>
        <pc:spChg chg="mod ord">
          <ac:chgData name="Hendrik Trypsteen" userId="fd82ea10-16b6-4d24-85fb-8b3a1eb78ece" providerId="ADAL" clId="{4BE0B944-2159-41A0-9730-2BE003D6E835}" dt="2026-05-19T12:31:59.859" v="2866" actId="14100"/>
          <ac:spMkLst>
            <pc:docMk/>
            <pc:sldMk cId="1448848880" sldId="307"/>
            <ac:spMk id="5" creationId="{FB8F5306-E1BB-A9AC-056A-49EC27D8D115}"/>
          </ac:spMkLst>
        </pc:spChg>
        <pc:spChg chg="add mod">
          <ac:chgData name="Hendrik Trypsteen" userId="fd82ea10-16b6-4d24-85fb-8b3a1eb78ece" providerId="ADAL" clId="{4BE0B944-2159-41A0-9730-2BE003D6E835}" dt="2026-05-19T12:31:46.897" v="2862" actId="6549"/>
          <ac:spMkLst>
            <pc:docMk/>
            <pc:sldMk cId="1448848880" sldId="307"/>
            <ac:spMk id="6" creationId="{A7C4DBCF-C28C-99B4-B789-0D7083A01267}"/>
          </ac:spMkLst>
        </pc:spChg>
        <pc:picChg chg="add mod">
          <ac:chgData name="Hendrik Trypsteen" userId="fd82ea10-16b6-4d24-85fb-8b3a1eb78ece" providerId="ADAL" clId="{4BE0B944-2159-41A0-9730-2BE003D6E835}" dt="2026-05-19T12:17:33.864" v="2779" actId="14100"/>
          <ac:picMkLst>
            <pc:docMk/>
            <pc:sldMk cId="1448848880" sldId="307"/>
            <ac:picMk id="4" creationId="{D06889EB-76E5-B8BD-9FD3-1C66E22C4634}"/>
          </ac:picMkLst>
        </pc:picChg>
        <pc:picChg chg="add del mod ord">
          <ac:chgData name="Hendrik Trypsteen" userId="fd82ea10-16b6-4d24-85fb-8b3a1eb78ece" providerId="ADAL" clId="{4BE0B944-2159-41A0-9730-2BE003D6E835}" dt="2026-05-19T12:17:01.265" v="2774" actId="478"/>
          <ac:picMkLst>
            <pc:docMk/>
            <pc:sldMk cId="1448848880" sldId="307"/>
            <ac:picMk id="7" creationId="{87DDAFF8-F938-0E9F-F430-0F1895268890}"/>
          </ac:picMkLst>
        </pc:picChg>
      </pc:sldChg>
      <pc:sldChg chg="addSp delSp modSp del mod">
        <pc:chgData name="Hendrik Trypsteen" userId="fd82ea10-16b6-4d24-85fb-8b3a1eb78ece" providerId="ADAL" clId="{4BE0B944-2159-41A0-9730-2BE003D6E835}" dt="2026-05-19T09:23:05.569" v="2089" actId="47"/>
        <pc:sldMkLst>
          <pc:docMk/>
          <pc:sldMk cId="2621615720" sldId="309"/>
        </pc:sldMkLst>
      </pc:sldChg>
      <pc:sldChg chg="addSp modSp add del mod">
        <pc:chgData name="Hendrik Trypsteen" userId="fd82ea10-16b6-4d24-85fb-8b3a1eb78ece" providerId="ADAL" clId="{4BE0B944-2159-41A0-9730-2BE003D6E835}" dt="2026-05-19T12:37:04.957" v="2997" actId="47"/>
        <pc:sldMkLst>
          <pc:docMk/>
          <pc:sldMk cId="148974394" sldId="311"/>
        </pc:sldMkLst>
      </pc:sldChg>
      <pc:sldChg chg="addSp delSp modSp add del mod">
        <pc:chgData name="Hendrik Trypsteen" userId="fd82ea10-16b6-4d24-85fb-8b3a1eb78ece" providerId="ADAL" clId="{4BE0B944-2159-41A0-9730-2BE003D6E835}" dt="2026-05-19T12:37:04.957" v="2997" actId="47"/>
        <pc:sldMkLst>
          <pc:docMk/>
          <pc:sldMk cId="3779423350" sldId="312"/>
        </pc:sldMkLst>
      </pc:sldChg>
      <pc:sldChg chg="modSp add del mod">
        <pc:chgData name="Hendrik Trypsteen" userId="fd82ea10-16b6-4d24-85fb-8b3a1eb78ece" providerId="ADAL" clId="{4BE0B944-2159-41A0-9730-2BE003D6E835}" dt="2026-05-19T12:15:35.458" v="2715" actId="47"/>
        <pc:sldMkLst>
          <pc:docMk/>
          <pc:sldMk cId="157322123" sldId="313"/>
        </pc:sldMkLst>
      </pc:sldChg>
      <pc:sldChg chg="addSp delSp modSp add del mod">
        <pc:chgData name="Hendrik Trypsteen" userId="fd82ea10-16b6-4d24-85fb-8b3a1eb78ece" providerId="ADAL" clId="{4BE0B944-2159-41A0-9730-2BE003D6E835}" dt="2026-05-19T12:37:04.957" v="2997" actId="47"/>
        <pc:sldMkLst>
          <pc:docMk/>
          <pc:sldMk cId="4035885967" sldId="314"/>
        </pc:sldMkLst>
      </pc:sldChg>
      <pc:sldChg chg="modSp add del mod">
        <pc:chgData name="Hendrik Trypsteen" userId="fd82ea10-16b6-4d24-85fb-8b3a1eb78ece" providerId="ADAL" clId="{4BE0B944-2159-41A0-9730-2BE003D6E835}" dt="2026-05-19T12:15:35.458" v="2715" actId="47"/>
        <pc:sldMkLst>
          <pc:docMk/>
          <pc:sldMk cId="2416141588" sldId="315"/>
        </pc:sldMkLst>
      </pc:sldChg>
      <pc:sldChg chg="addSp delSp modSp add mod">
        <pc:chgData name="Hendrik Trypsteen" userId="fd82ea10-16b6-4d24-85fb-8b3a1eb78ece" providerId="ADAL" clId="{4BE0B944-2159-41A0-9730-2BE003D6E835}" dt="2026-05-19T12:38:14.144" v="3002" actId="478"/>
        <pc:sldMkLst>
          <pc:docMk/>
          <pc:sldMk cId="2843305354" sldId="316"/>
        </pc:sldMkLst>
        <pc:spChg chg="add mod ord">
          <ac:chgData name="Hendrik Trypsteen" userId="fd82ea10-16b6-4d24-85fb-8b3a1eb78ece" providerId="ADAL" clId="{4BE0B944-2159-41A0-9730-2BE003D6E835}" dt="2026-05-06T07:10:10.857" v="1226" actId="1076"/>
          <ac:spMkLst>
            <pc:docMk/>
            <pc:sldMk cId="2843305354" sldId="316"/>
            <ac:spMk id="3" creationId="{D9995BA7-EF7E-D3BA-5E0A-7A27C8EF26E6}"/>
          </ac:spMkLst>
        </pc:spChg>
        <pc:spChg chg="add del mod">
          <ac:chgData name="Hendrik Trypsteen" userId="fd82ea10-16b6-4d24-85fb-8b3a1eb78ece" providerId="ADAL" clId="{4BE0B944-2159-41A0-9730-2BE003D6E835}" dt="2026-05-06T07:10:21.497" v="1228" actId="1076"/>
          <ac:spMkLst>
            <pc:docMk/>
            <pc:sldMk cId="2843305354" sldId="316"/>
            <ac:spMk id="8" creationId="{5E574C36-5361-4AEA-A11E-FA4369AB47E1}"/>
          </ac:spMkLst>
        </pc:spChg>
        <pc:spChg chg="mod">
          <ac:chgData name="Hendrik Trypsteen" userId="fd82ea10-16b6-4d24-85fb-8b3a1eb78ece" providerId="ADAL" clId="{4BE0B944-2159-41A0-9730-2BE003D6E835}" dt="2026-05-06T07:10:17.336" v="1227" actId="1076"/>
          <ac:spMkLst>
            <pc:docMk/>
            <pc:sldMk cId="2843305354" sldId="316"/>
            <ac:spMk id="11" creationId="{9756EB82-A745-228B-BE43-74765171E535}"/>
          </ac:spMkLst>
        </pc:spChg>
        <pc:picChg chg="add mod">
          <ac:chgData name="Hendrik Trypsteen" userId="fd82ea10-16b6-4d24-85fb-8b3a1eb78ece" providerId="ADAL" clId="{4BE0B944-2159-41A0-9730-2BE003D6E835}" dt="2026-05-19T12:38:12.746" v="3001" actId="14100"/>
          <ac:picMkLst>
            <pc:docMk/>
            <pc:sldMk cId="2843305354" sldId="316"/>
            <ac:picMk id="2" creationId="{5A2C82CA-B1B5-2FBE-81D9-5827370E1AA2}"/>
          </ac:picMkLst>
        </pc:picChg>
        <pc:picChg chg="del mod ord">
          <ac:chgData name="Hendrik Trypsteen" userId="fd82ea10-16b6-4d24-85fb-8b3a1eb78ece" providerId="ADAL" clId="{4BE0B944-2159-41A0-9730-2BE003D6E835}" dt="2026-05-19T12:38:14.144" v="3002" actId="478"/>
          <ac:picMkLst>
            <pc:docMk/>
            <pc:sldMk cId="2843305354" sldId="316"/>
            <ac:picMk id="4" creationId="{CD03056E-BA55-A37B-588C-C668AC6F6418}"/>
          </ac:picMkLst>
        </pc:picChg>
        <pc:picChg chg="add mod">
          <ac:chgData name="Hendrik Trypsteen" userId="fd82ea10-16b6-4d24-85fb-8b3a1eb78ece" providerId="ADAL" clId="{4BE0B944-2159-41A0-9730-2BE003D6E835}" dt="2026-05-06T07:07:51.079" v="1159" actId="14100"/>
          <ac:picMkLst>
            <pc:docMk/>
            <pc:sldMk cId="2843305354" sldId="316"/>
            <ac:picMk id="5" creationId="{8DD56D82-EE77-5480-8996-619980C80095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5-19T09:14:34.311" v="1974" actId="20577"/>
        <pc:sldMkLst>
          <pc:docMk/>
          <pc:sldMk cId="4194823383" sldId="317"/>
        </pc:sldMkLst>
        <pc:spChg chg="mod">
          <ac:chgData name="Hendrik Trypsteen" userId="fd82ea10-16b6-4d24-85fb-8b3a1eb78ece" providerId="ADAL" clId="{4BE0B944-2159-41A0-9730-2BE003D6E835}" dt="2026-05-19T09:14:34.311" v="1974" actId="20577"/>
          <ac:spMkLst>
            <pc:docMk/>
            <pc:sldMk cId="4194823383" sldId="317"/>
            <ac:spMk id="7" creationId="{F3407E86-AA6E-9348-37EF-B5EC40C24E7C}"/>
          </ac:spMkLst>
        </pc:spChg>
        <pc:picChg chg="add mod">
          <ac:chgData name="Hendrik Trypsteen" userId="fd82ea10-16b6-4d24-85fb-8b3a1eb78ece" providerId="ADAL" clId="{4BE0B944-2159-41A0-9730-2BE003D6E835}" dt="2026-05-06T08:59:35.906" v="1450" actId="1076"/>
          <ac:picMkLst>
            <pc:docMk/>
            <pc:sldMk cId="4194823383" sldId="317"/>
            <ac:picMk id="3" creationId="{C45DDB50-7EBD-220D-0A11-65DF0310468B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5-19T09:15:14.030" v="1977" actId="14100"/>
        <pc:sldMkLst>
          <pc:docMk/>
          <pc:sldMk cId="1740049982" sldId="318"/>
        </pc:sldMkLst>
        <pc:spChg chg="mod">
          <ac:chgData name="Hendrik Trypsteen" userId="fd82ea10-16b6-4d24-85fb-8b3a1eb78ece" providerId="ADAL" clId="{4BE0B944-2159-41A0-9730-2BE003D6E835}" dt="2026-05-06T09:08:34.152" v="1534" actId="6549"/>
          <ac:spMkLst>
            <pc:docMk/>
            <pc:sldMk cId="1740049982" sldId="318"/>
            <ac:spMk id="2" creationId="{2131F640-EFD8-97CE-B3D2-32BC8D2B5128}"/>
          </ac:spMkLst>
        </pc:spChg>
        <pc:spChg chg="mod">
          <ac:chgData name="Hendrik Trypsteen" userId="fd82ea10-16b6-4d24-85fb-8b3a1eb78ece" providerId="ADAL" clId="{4BE0B944-2159-41A0-9730-2BE003D6E835}" dt="2026-05-06T09:09:10.824" v="1597" actId="14100"/>
          <ac:spMkLst>
            <pc:docMk/>
            <pc:sldMk cId="1740049982" sldId="318"/>
            <ac:spMk id="5" creationId="{BDA01DF8-B594-2709-AA80-DDF744460C72}"/>
          </ac:spMkLst>
        </pc:spChg>
        <pc:spChg chg="mod">
          <ac:chgData name="Hendrik Trypsteen" userId="fd82ea10-16b6-4d24-85fb-8b3a1eb78ece" providerId="ADAL" clId="{4BE0B944-2159-41A0-9730-2BE003D6E835}" dt="2026-05-06T09:09:07.139" v="1596" actId="14100"/>
          <ac:spMkLst>
            <pc:docMk/>
            <pc:sldMk cId="1740049982" sldId="318"/>
            <ac:spMk id="13" creationId="{449F3743-20C5-B2D8-3721-4F5E9203C744}"/>
          </ac:spMkLst>
        </pc:spChg>
        <pc:picChg chg="add mod ord">
          <ac:chgData name="Hendrik Trypsteen" userId="fd82ea10-16b6-4d24-85fb-8b3a1eb78ece" providerId="ADAL" clId="{4BE0B944-2159-41A0-9730-2BE003D6E835}" dt="2026-05-19T09:15:14.030" v="1977" actId="14100"/>
          <ac:picMkLst>
            <pc:docMk/>
            <pc:sldMk cId="1740049982" sldId="318"/>
            <ac:picMk id="7" creationId="{4FEC21F2-3D57-8542-5269-39A4159B06B2}"/>
          </ac:picMkLst>
        </pc:picChg>
        <pc:picChg chg="add mod ord">
          <ac:chgData name="Hendrik Trypsteen" userId="fd82ea10-16b6-4d24-85fb-8b3a1eb78ece" providerId="ADAL" clId="{4BE0B944-2159-41A0-9730-2BE003D6E835}" dt="2026-05-19T09:15:10.909" v="1975" actId="14100"/>
          <ac:picMkLst>
            <pc:docMk/>
            <pc:sldMk cId="1740049982" sldId="318"/>
            <ac:picMk id="10" creationId="{D08B6C19-4957-A2A3-3642-E29ACAFE6F35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5-19T09:25:47.903" v="2096" actId="1076"/>
        <pc:sldMkLst>
          <pc:docMk/>
          <pc:sldMk cId="2914026220" sldId="319"/>
        </pc:sldMkLst>
        <pc:spChg chg="mod">
          <ac:chgData name="Hendrik Trypsteen" userId="fd82ea10-16b6-4d24-85fb-8b3a1eb78ece" providerId="ADAL" clId="{4BE0B944-2159-41A0-9730-2BE003D6E835}" dt="2026-05-19T09:25:47.903" v="2096" actId="1076"/>
          <ac:spMkLst>
            <pc:docMk/>
            <pc:sldMk cId="2914026220" sldId="319"/>
            <ac:spMk id="2" creationId="{CF0603F6-E60C-D259-98CE-AF0908AB046B}"/>
          </ac:spMkLst>
        </pc:spChg>
        <pc:picChg chg="del">
          <ac:chgData name="Hendrik Trypsteen" userId="fd82ea10-16b6-4d24-85fb-8b3a1eb78ece" providerId="ADAL" clId="{4BE0B944-2159-41A0-9730-2BE003D6E835}" dt="2026-05-19T09:25:28.351" v="2091" actId="478"/>
          <ac:picMkLst>
            <pc:docMk/>
            <pc:sldMk cId="2914026220" sldId="319"/>
            <ac:picMk id="6" creationId="{99C69559-1BB1-3BFB-229E-9468064E2A44}"/>
          </ac:picMkLst>
        </pc:picChg>
        <pc:picChg chg="add mod ord">
          <ac:chgData name="Hendrik Trypsteen" userId="fd82ea10-16b6-4d24-85fb-8b3a1eb78ece" providerId="ADAL" clId="{4BE0B944-2159-41A0-9730-2BE003D6E835}" dt="2026-05-19T09:25:36.232" v="2094" actId="14100"/>
          <ac:picMkLst>
            <pc:docMk/>
            <pc:sldMk cId="2914026220" sldId="319"/>
            <ac:picMk id="7" creationId="{C0A9064C-9133-4EF8-27A5-D0931A947044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5-19T09:22:45.109" v="2088" actId="1076"/>
        <pc:sldMkLst>
          <pc:docMk/>
          <pc:sldMk cId="4206110654" sldId="322"/>
        </pc:sldMkLst>
        <pc:spChg chg="mod">
          <ac:chgData name="Hendrik Trypsteen" userId="fd82ea10-16b6-4d24-85fb-8b3a1eb78ece" providerId="ADAL" clId="{4BE0B944-2159-41A0-9730-2BE003D6E835}" dt="2026-05-19T09:22:45.109" v="2088" actId="1076"/>
          <ac:spMkLst>
            <pc:docMk/>
            <pc:sldMk cId="4206110654" sldId="322"/>
            <ac:spMk id="5" creationId="{4F80A5B1-FB3F-098F-471E-2A48C72A8340}"/>
          </ac:spMkLst>
        </pc:spChg>
        <pc:spChg chg="mod">
          <ac:chgData name="Hendrik Trypsteen" userId="fd82ea10-16b6-4d24-85fb-8b3a1eb78ece" providerId="ADAL" clId="{4BE0B944-2159-41A0-9730-2BE003D6E835}" dt="2026-05-19T09:22:36.269" v="2087" actId="1076"/>
          <ac:spMkLst>
            <pc:docMk/>
            <pc:sldMk cId="4206110654" sldId="322"/>
            <ac:spMk id="13" creationId="{A9438780-B78B-CD24-DFAD-539BA6DFAB8A}"/>
          </ac:spMkLst>
        </pc:spChg>
        <pc:picChg chg="add mod ord">
          <ac:chgData name="Hendrik Trypsteen" userId="fd82ea10-16b6-4d24-85fb-8b3a1eb78ece" providerId="ADAL" clId="{4BE0B944-2159-41A0-9730-2BE003D6E835}" dt="2026-05-19T09:22:45.109" v="2088" actId="1076"/>
          <ac:picMkLst>
            <pc:docMk/>
            <pc:sldMk cId="4206110654" sldId="322"/>
            <ac:picMk id="6" creationId="{F24257B4-EDBF-CAC8-6C6E-20C81712C240}"/>
          </ac:picMkLst>
        </pc:picChg>
        <pc:picChg chg="add del mod ord">
          <ac:chgData name="Hendrik Trypsteen" userId="fd82ea10-16b6-4d24-85fb-8b3a1eb78ece" providerId="ADAL" clId="{4BE0B944-2159-41A0-9730-2BE003D6E835}" dt="2026-05-19T09:21:22.785" v="2075" actId="478"/>
          <ac:picMkLst>
            <pc:docMk/>
            <pc:sldMk cId="4206110654" sldId="322"/>
            <ac:picMk id="7" creationId="{6A27D130-1415-5251-48C9-D1D1722F58D5}"/>
          </ac:picMkLst>
        </pc:picChg>
        <pc:picChg chg="add mod ord">
          <ac:chgData name="Hendrik Trypsteen" userId="fd82ea10-16b6-4d24-85fb-8b3a1eb78ece" providerId="ADAL" clId="{4BE0B944-2159-41A0-9730-2BE003D6E835}" dt="2026-05-19T09:22:36.269" v="2087" actId="1076"/>
          <ac:picMkLst>
            <pc:docMk/>
            <pc:sldMk cId="4206110654" sldId="322"/>
            <ac:picMk id="10" creationId="{E8B8A104-7284-EA9A-BA39-519A8E2DECF3}"/>
          </ac:picMkLst>
        </pc:picChg>
      </pc:sldChg>
      <pc:sldChg chg="modSp add mod">
        <pc:chgData name="Hendrik Trypsteen" userId="fd82ea10-16b6-4d24-85fb-8b3a1eb78ece" providerId="ADAL" clId="{4BE0B944-2159-41A0-9730-2BE003D6E835}" dt="2026-05-06T09:25:18.146" v="1962" actId="6549"/>
        <pc:sldMkLst>
          <pc:docMk/>
          <pc:sldMk cId="2035550224" sldId="323"/>
        </pc:sldMkLst>
        <pc:spChg chg="mod">
          <ac:chgData name="Hendrik Trypsteen" userId="fd82ea10-16b6-4d24-85fb-8b3a1eb78ece" providerId="ADAL" clId="{4BE0B944-2159-41A0-9730-2BE003D6E835}" dt="2026-05-06T09:25:18.146" v="1962" actId="6549"/>
          <ac:spMkLst>
            <pc:docMk/>
            <pc:sldMk cId="2035550224" sldId="323"/>
            <ac:spMk id="2" creationId="{FD950B1B-0798-B385-C57B-EE24B9BAE73E}"/>
          </ac:spMkLst>
        </pc:spChg>
      </pc:sldChg>
      <pc:sldChg chg="modSp add mod">
        <pc:chgData name="Hendrik Trypsteen" userId="fd82ea10-16b6-4d24-85fb-8b3a1eb78ece" providerId="ADAL" clId="{4BE0B944-2159-41A0-9730-2BE003D6E835}" dt="2026-05-19T09:26:15.278" v="2099" actId="6549"/>
        <pc:sldMkLst>
          <pc:docMk/>
          <pc:sldMk cId="713521983" sldId="324"/>
        </pc:sldMkLst>
        <pc:spChg chg="mod">
          <ac:chgData name="Hendrik Trypsteen" userId="fd82ea10-16b6-4d24-85fb-8b3a1eb78ece" providerId="ADAL" clId="{4BE0B944-2159-41A0-9730-2BE003D6E835}" dt="2026-05-19T09:26:15.278" v="2099" actId="6549"/>
          <ac:spMkLst>
            <pc:docMk/>
            <pc:sldMk cId="713521983" sldId="324"/>
            <ac:spMk id="2" creationId="{2A7760E9-E614-684B-ADD7-DA63341DE36F}"/>
          </ac:spMkLst>
        </pc:spChg>
      </pc:sldChg>
      <pc:sldChg chg="addSp delSp modSp add mod">
        <pc:chgData name="Hendrik Trypsteen" userId="fd82ea10-16b6-4d24-85fb-8b3a1eb78ece" providerId="ADAL" clId="{4BE0B944-2159-41A0-9730-2BE003D6E835}" dt="2026-05-19T12:14:38.694" v="2714" actId="207"/>
        <pc:sldMkLst>
          <pc:docMk/>
          <pc:sldMk cId="2471686641" sldId="325"/>
        </pc:sldMkLst>
        <pc:spChg chg="mod">
          <ac:chgData name="Hendrik Trypsteen" userId="fd82ea10-16b6-4d24-85fb-8b3a1eb78ece" providerId="ADAL" clId="{4BE0B944-2159-41A0-9730-2BE003D6E835}" dt="2026-05-19T12:14:38.694" v="2714" actId="207"/>
          <ac:spMkLst>
            <pc:docMk/>
            <pc:sldMk cId="2471686641" sldId="325"/>
            <ac:spMk id="2" creationId="{7B7493CD-94D4-41DD-6961-7A1636BC329C}"/>
          </ac:spMkLst>
        </pc:spChg>
        <pc:spChg chg="mod">
          <ac:chgData name="Hendrik Trypsteen" userId="fd82ea10-16b6-4d24-85fb-8b3a1eb78ece" providerId="ADAL" clId="{4BE0B944-2159-41A0-9730-2BE003D6E835}" dt="2026-05-19T09:48:10.492" v="2686" actId="1076"/>
          <ac:spMkLst>
            <pc:docMk/>
            <pc:sldMk cId="2471686641" sldId="325"/>
            <ac:spMk id="5" creationId="{3C62A862-5730-A4C7-328D-497AB2E4A276}"/>
          </ac:spMkLst>
        </pc:spChg>
        <pc:spChg chg="add mod">
          <ac:chgData name="Hendrik Trypsteen" userId="fd82ea10-16b6-4d24-85fb-8b3a1eb78ece" providerId="ADAL" clId="{4BE0B944-2159-41A0-9730-2BE003D6E835}" dt="2026-05-19T09:48:58.401" v="2700" actId="1076"/>
          <ac:spMkLst>
            <pc:docMk/>
            <pc:sldMk cId="2471686641" sldId="325"/>
            <ac:spMk id="8" creationId="{0FCC59B0-34B9-43CB-F2D3-3753CDC87EF8}"/>
          </ac:spMkLst>
        </pc:spChg>
        <pc:spChg chg="del">
          <ac:chgData name="Hendrik Trypsteen" userId="fd82ea10-16b6-4d24-85fb-8b3a1eb78ece" providerId="ADAL" clId="{4BE0B944-2159-41A0-9730-2BE003D6E835}" dt="2026-05-19T09:41:58.422" v="2663" actId="478"/>
          <ac:spMkLst>
            <pc:docMk/>
            <pc:sldMk cId="2471686641" sldId="325"/>
            <ac:spMk id="13" creationId="{6C78A4A5-5E5A-7FB7-8F4C-F939C12EAA25}"/>
          </ac:spMkLst>
        </pc:spChg>
        <pc:picChg chg="add mod ord">
          <ac:chgData name="Hendrik Trypsteen" userId="fd82ea10-16b6-4d24-85fb-8b3a1eb78ece" providerId="ADAL" clId="{4BE0B944-2159-41A0-9730-2BE003D6E835}" dt="2026-05-19T09:48:03.919" v="2685" actId="167"/>
          <ac:picMkLst>
            <pc:docMk/>
            <pc:sldMk cId="2471686641" sldId="325"/>
            <ac:picMk id="6" creationId="{6B14698A-ECD8-3AAC-92B4-4F51F980442E}"/>
          </ac:picMkLst>
        </pc:picChg>
        <pc:picChg chg="del">
          <ac:chgData name="Hendrik Trypsteen" userId="fd82ea10-16b6-4d24-85fb-8b3a1eb78ece" providerId="ADAL" clId="{4BE0B944-2159-41A0-9730-2BE003D6E835}" dt="2026-05-19T09:47:39.605" v="2679" actId="478"/>
          <ac:picMkLst>
            <pc:docMk/>
            <pc:sldMk cId="2471686641" sldId="325"/>
            <ac:picMk id="7" creationId="{7516B3D9-82F4-995A-1CD6-81844338649F}"/>
          </ac:picMkLst>
        </pc:picChg>
      </pc:sldChg>
      <pc:sldChg chg="addSp delSp modSp add mod ord">
        <pc:chgData name="Hendrik Trypsteen" userId="fd82ea10-16b6-4d24-85fb-8b3a1eb78ece" providerId="ADAL" clId="{4BE0B944-2159-41A0-9730-2BE003D6E835}" dt="2026-05-19T09:41:01.216" v="2640" actId="166"/>
        <pc:sldMkLst>
          <pc:docMk/>
          <pc:sldMk cId="3978284862" sldId="326"/>
        </pc:sldMkLst>
        <pc:spChg chg="mod">
          <ac:chgData name="Hendrik Trypsteen" userId="fd82ea10-16b6-4d24-85fb-8b3a1eb78ece" providerId="ADAL" clId="{4BE0B944-2159-41A0-9730-2BE003D6E835}" dt="2026-05-19T09:34:40.625" v="2405" actId="20577"/>
          <ac:spMkLst>
            <pc:docMk/>
            <pc:sldMk cId="3978284862" sldId="326"/>
            <ac:spMk id="2" creationId="{5CF2759E-CDEA-45E3-415F-ED5DF5C95FFE}"/>
          </ac:spMkLst>
        </pc:spChg>
        <pc:spChg chg="mod ord">
          <ac:chgData name="Hendrik Trypsteen" userId="fd82ea10-16b6-4d24-85fb-8b3a1eb78ece" providerId="ADAL" clId="{4BE0B944-2159-41A0-9730-2BE003D6E835}" dt="2026-05-19T09:41:01.216" v="2640" actId="166"/>
          <ac:spMkLst>
            <pc:docMk/>
            <pc:sldMk cId="3978284862" sldId="326"/>
            <ac:spMk id="5" creationId="{D36FDE45-B3A3-0DE7-72CC-82A88902F22B}"/>
          </ac:spMkLst>
        </pc:spChg>
        <pc:spChg chg="mod ord">
          <ac:chgData name="Hendrik Trypsteen" userId="fd82ea10-16b6-4d24-85fb-8b3a1eb78ece" providerId="ADAL" clId="{4BE0B944-2159-41A0-9730-2BE003D6E835}" dt="2026-05-19T09:38:06.764" v="2622" actId="14100"/>
          <ac:spMkLst>
            <pc:docMk/>
            <pc:sldMk cId="3978284862" sldId="326"/>
            <ac:spMk id="13" creationId="{18F57709-8BE4-BD12-2163-140D2A8C78D2}"/>
          </ac:spMkLst>
        </pc:spChg>
        <pc:picChg chg="add mod">
          <ac:chgData name="Hendrik Trypsteen" userId="fd82ea10-16b6-4d24-85fb-8b3a1eb78ece" providerId="ADAL" clId="{4BE0B944-2159-41A0-9730-2BE003D6E835}" dt="2026-05-19T09:35:52.355" v="2482" actId="1076"/>
          <ac:picMkLst>
            <pc:docMk/>
            <pc:sldMk cId="3978284862" sldId="326"/>
            <ac:picMk id="4" creationId="{4624FA19-A430-CCD3-6044-ADCCEA5EC304}"/>
          </ac:picMkLst>
        </pc:picChg>
        <pc:picChg chg="del">
          <ac:chgData name="Hendrik Trypsteen" userId="fd82ea10-16b6-4d24-85fb-8b3a1eb78ece" providerId="ADAL" clId="{4BE0B944-2159-41A0-9730-2BE003D6E835}" dt="2026-05-19T09:38:09.232" v="2623" actId="478"/>
          <ac:picMkLst>
            <pc:docMk/>
            <pc:sldMk cId="3978284862" sldId="326"/>
            <ac:picMk id="6" creationId="{93DC7134-1F55-3DA7-2EF5-6BF4EC22420D}"/>
          </ac:picMkLst>
        </pc:picChg>
        <pc:picChg chg="add mod">
          <ac:chgData name="Hendrik Trypsteen" userId="fd82ea10-16b6-4d24-85fb-8b3a1eb78ece" providerId="ADAL" clId="{4BE0B944-2159-41A0-9730-2BE003D6E835}" dt="2026-05-19T09:36:16.090" v="2488" actId="1076"/>
          <ac:picMkLst>
            <pc:docMk/>
            <pc:sldMk cId="3978284862" sldId="326"/>
            <ac:picMk id="7" creationId="{4201CA2A-B54B-5EEB-DBC0-B271B75BC273}"/>
          </ac:picMkLst>
        </pc:picChg>
        <pc:picChg chg="add mod ord">
          <ac:chgData name="Hendrik Trypsteen" userId="fd82ea10-16b6-4d24-85fb-8b3a1eb78ece" providerId="ADAL" clId="{4BE0B944-2159-41A0-9730-2BE003D6E835}" dt="2026-05-19T09:40:55.191" v="2638" actId="166"/>
          <ac:picMkLst>
            <pc:docMk/>
            <pc:sldMk cId="3978284862" sldId="326"/>
            <ac:picMk id="9" creationId="{E5B22EDF-C2B2-0379-3199-A21D44DFB48B}"/>
          </ac:picMkLst>
        </pc:picChg>
        <pc:picChg chg="del">
          <ac:chgData name="Hendrik Trypsteen" userId="fd82ea10-16b6-4d24-85fb-8b3a1eb78ece" providerId="ADAL" clId="{4BE0B944-2159-41A0-9730-2BE003D6E835}" dt="2026-05-19T09:35:56.713" v="2484" actId="478"/>
          <ac:picMkLst>
            <pc:docMk/>
            <pc:sldMk cId="3978284862" sldId="326"/>
            <ac:picMk id="10" creationId="{972EB40B-381E-1E82-8FA2-A8AB0E4A656D}"/>
          </ac:picMkLst>
        </pc:picChg>
        <pc:picChg chg="add mod ord">
          <ac:chgData name="Hendrik Trypsteen" userId="fd82ea10-16b6-4d24-85fb-8b3a1eb78ece" providerId="ADAL" clId="{4BE0B944-2159-41A0-9730-2BE003D6E835}" dt="2026-05-19T09:40:58.449" v="2639" actId="166"/>
          <ac:picMkLst>
            <pc:docMk/>
            <pc:sldMk cId="3978284862" sldId="326"/>
            <ac:picMk id="12" creationId="{895D3DDA-1A4B-F39F-B363-7BDEAE85F4BE}"/>
          </ac:picMkLst>
        </pc:picChg>
      </pc:sldChg>
      <pc:sldChg chg="addSp delSp modSp add mod ord">
        <pc:chgData name="Hendrik Trypsteen" userId="fd82ea10-16b6-4d24-85fb-8b3a1eb78ece" providerId="ADAL" clId="{4BE0B944-2159-41A0-9730-2BE003D6E835}" dt="2026-05-19T09:34:10.368" v="2378"/>
        <pc:sldMkLst>
          <pc:docMk/>
          <pc:sldMk cId="2703786238" sldId="327"/>
        </pc:sldMkLst>
        <pc:spChg chg="mod">
          <ac:chgData name="Hendrik Trypsteen" userId="fd82ea10-16b6-4d24-85fb-8b3a1eb78ece" providerId="ADAL" clId="{4BE0B944-2159-41A0-9730-2BE003D6E835}" dt="2026-05-19T09:27:55.693" v="2158" actId="6549"/>
          <ac:spMkLst>
            <pc:docMk/>
            <pc:sldMk cId="2703786238" sldId="327"/>
            <ac:spMk id="2" creationId="{CDD71CF0-8EEC-9B23-8908-24F90C23859A}"/>
          </ac:spMkLst>
        </pc:spChg>
        <pc:spChg chg="mod">
          <ac:chgData name="Hendrik Trypsteen" userId="fd82ea10-16b6-4d24-85fb-8b3a1eb78ece" providerId="ADAL" clId="{4BE0B944-2159-41A0-9730-2BE003D6E835}" dt="2026-05-19T09:33:59.221" v="2376" actId="1076"/>
          <ac:spMkLst>
            <pc:docMk/>
            <pc:sldMk cId="2703786238" sldId="327"/>
            <ac:spMk id="5" creationId="{59ED8F11-4515-3904-944E-ED73B55975C1}"/>
          </ac:spMkLst>
        </pc:spChg>
        <pc:spChg chg="mod ord">
          <ac:chgData name="Hendrik Trypsteen" userId="fd82ea10-16b6-4d24-85fb-8b3a1eb78ece" providerId="ADAL" clId="{4BE0B944-2159-41A0-9730-2BE003D6E835}" dt="2026-05-19T09:33:44.874" v="2374" actId="20577"/>
          <ac:spMkLst>
            <pc:docMk/>
            <pc:sldMk cId="2703786238" sldId="327"/>
            <ac:spMk id="13" creationId="{BA0C9C0E-537D-2E83-3D09-4AD5C78FB0D4}"/>
          </ac:spMkLst>
        </pc:spChg>
        <pc:picChg chg="del">
          <ac:chgData name="Hendrik Trypsteen" userId="fd82ea10-16b6-4d24-85fb-8b3a1eb78ece" providerId="ADAL" clId="{4BE0B944-2159-41A0-9730-2BE003D6E835}" dt="2026-05-19T09:31:25.097" v="2356" actId="478"/>
          <ac:picMkLst>
            <pc:docMk/>
            <pc:sldMk cId="2703786238" sldId="327"/>
            <ac:picMk id="6" creationId="{18B87552-B9A6-17C0-B289-037B6E67CFE9}"/>
          </ac:picMkLst>
        </pc:picChg>
        <pc:picChg chg="add mod ord">
          <ac:chgData name="Hendrik Trypsteen" userId="fd82ea10-16b6-4d24-85fb-8b3a1eb78ece" providerId="ADAL" clId="{4BE0B944-2159-41A0-9730-2BE003D6E835}" dt="2026-05-19T09:33:02.106" v="2366" actId="1076"/>
          <ac:picMkLst>
            <pc:docMk/>
            <pc:sldMk cId="2703786238" sldId="327"/>
            <ac:picMk id="7" creationId="{E26F7D7C-A2BB-4C45-FCD3-28F445B6F2F0}"/>
          </ac:picMkLst>
        </pc:picChg>
        <pc:picChg chg="del">
          <ac:chgData name="Hendrik Trypsteen" userId="fd82ea10-16b6-4d24-85fb-8b3a1eb78ece" providerId="ADAL" clId="{4BE0B944-2159-41A0-9730-2BE003D6E835}" dt="2026-05-19T09:31:06.897" v="2349" actId="478"/>
          <ac:picMkLst>
            <pc:docMk/>
            <pc:sldMk cId="2703786238" sldId="327"/>
            <ac:picMk id="9" creationId="{4C8633FC-C64C-C68B-D5C1-7A10A023B27E}"/>
          </ac:picMkLst>
        </pc:picChg>
        <pc:picChg chg="add mod">
          <ac:chgData name="Hendrik Trypsteen" userId="fd82ea10-16b6-4d24-85fb-8b3a1eb78ece" providerId="ADAL" clId="{4BE0B944-2159-41A0-9730-2BE003D6E835}" dt="2026-05-19T09:33:11.810" v="2368" actId="14100"/>
          <ac:picMkLst>
            <pc:docMk/>
            <pc:sldMk cId="2703786238" sldId="327"/>
            <ac:picMk id="10" creationId="{4F1AFD5A-6BE1-088E-87D5-E8901A8BAA86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5-19T12:36:38.575" v="2993" actId="14100"/>
        <pc:sldMkLst>
          <pc:docMk/>
          <pc:sldMk cId="473965066" sldId="328"/>
        </pc:sldMkLst>
        <pc:spChg chg="mod">
          <ac:chgData name="Hendrik Trypsteen" userId="fd82ea10-16b6-4d24-85fb-8b3a1eb78ece" providerId="ADAL" clId="{4BE0B944-2159-41A0-9730-2BE003D6E835}" dt="2026-05-19T12:32:36.859" v="2871" actId="14100"/>
          <ac:spMkLst>
            <pc:docMk/>
            <pc:sldMk cId="473965066" sldId="328"/>
            <ac:spMk id="2" creationId="{A11F484D-291D-EBC4-E363-AA6FD0085E25}"/>
          </ac:spMkLst>
        </pc:spChg>
        <pc:spChg chg="ord">
          <ac:chgData name="Hendrik Trypsteen" userId="fd82ea10-16b6-4d24-85fb-8b3a1eb78ece" providerId="ADAL" clId="{4BE0B944-2159-41A0-9730-2BE003D6E835}" dt="2026-05-19T12:29:32.851" v="2820" actId="166"/>
          <ac:spMkLst>
            <pc:docMk/>
            <pc:sldMk cId="473965066" sldId="328"/>
            <ac:spMk id="3" creationId="{53661D94-C6AF-805F-B5DD-297D3B44F694}"/>
          </ac:spMkLst>
        </pc:spChg>
        <pc:spChg chg="del mod">
          <ac:chgData name="Hendrik Trypsteen" userId="fd82ea10-16b6-4d24-85fb-8b3a1eb78ece" providerId="ADAL" clId="{4BE0B944-2159-41A0-9730-2BE003D6E835}" dt="2026-05-19T12:36:03.460" v="2955" actId="478"/>
          <ac:spMkLst>
            <pc:docMk/>
            <pc:sldMk cId="473965066" sldId="328"/>
            <ac:spMk id="5" creationId="{BFA074E8-2C4E-D74F-7853-2A1E4C30C4E7}"/>
          </ac:spMkLst>
        </pc:spChg>
        <pc:spChg chg="add mod">
          <ac:chgData name="Hendrik Trypsteen" userId="fd82ea10-16b6-4d24-85fb-8b3a1eb78ece" providerId="ADAL" clId="{4BE0B944-2159-41A0-9730-2BE003D6E835}" dt="2026-05-19T12:35:59.957" v="2954" actId="1076"/>
          <ac:spMkLst>
            <pc:docMk/>
            <pc:sldMk cId="473965066" sldId="328"/>
            <ac:spMk id="10" creationId="{FA40CA7A-89B7-8720-307A-95C01B594DF4}"/>
          </ac:spMkLst>
        </pc:spChg>
        <pc:spChg chg="add mod">
          <ac:chgData name="Hendrik Trypsteen" userId="fd82ea10-16b6-4d24-85fb-8b3a1eb78ece" providerId="ADAL" clId="{4BE0B944-2159-41A0-9730-2BE003D6E835}" dt="2026-05-19T12:36:38.575" v="2993" actId="14100"/>
          <ac:spMkLst>
            <pc:docMk/>
            <pc:sldMk cId="473965066" sldId="328"/>
            <ac:spMk id="11" creationId="{7AED66A0-175B-1C62-F7A2-3D39B650C0AE}"/>
          </ac:spMkLst>
        </pc:spChg>
        <pc:spChg chg="del">
          <ac:chgData name="Hendrik Trypsteen" userId="fd82ea10-16b6-4d24-85fb-8b3a1eb78ece" providerId="ADAL" clId="{4BE0B944-2159-41A0-9730-2BE003D6E835}" dt="2026-05-19T12:29:22.093" v="2818" actId="478"/>
          <ac:spMkLst>
            <pc:docMk/>
            <pc:sldMk cId="473965066" sldId="328"/>
            <ac:spMk id="13" creationId="{A79A348A-F7A9-7ED2-6D55-653AC7B2F806}"/>
          </ac:spMkLst>
        </pc:spChg>
        <pc:picChg chg="add mod ord">
          <ac:chgData name="Hendrik Trypsteen" userId="fd82ea10-16b6-4d24-85fb-8b3a1eb78ece" providerId="ADAL" clId="{4BE0B944-2159-41A0-9730-2BE003D6E835}" dt="2026-05-19T12:35:56.232" v="2953" actId="1076"/>
          <ac:picMkLst>
            <pc:docMk/>
            <pc:sldMk cId="473965066" sldId="328"/>
            <ac:picMk id="6" creationId="{A9CF832E-09F8-E92B-22D8-FACA2FAF581D}"/>
          </ac:picMkLst>
        </pc:picChg>
        <pc:picChg chg="del mod">
          <ac:chgData name="Hendrik Trypsteen" userId="fd82ea10-16b6-4d24-85fb-8b3a1eb78ece" providerId="ADAL" clId="{4BE0B944-2159-41A0-9730-2BE003D6E835}" dt="2026-05-19T12:28:46.254" v="2811" actId="478"/>
          <ac:picMkLst>
            <pc:docMk/>
            <pc:sldMk cId="473965066" sldId="328"/>
            <ac:picMk id="7" creationId="{A1A5D202-EF12-10B4-371E-A195863454BE}"/>
          </ac:picMkLst>
        </pc:picChg>
        <pc:picChg chg="add mod">
          <ac:chgData name="Hendrik Trypsteen" userId="fd82ea10-16b6-4d24-85fb-8b3a1eb78ece" providerId="ADAL" clId="{4BE0B944-2159-41A0-9730-2BE003D6E835}" dt="2026-05-19T12:35:03.857" v="2904" actId="14100"/>
          <ac:picMkLst>
            <pc:docMk/>
            <pc:sldMk cId="473965066" sldId="328"/>
            <ac:picMk id="9" creationId="{C7986343-D993-4125-3B79-F66FB08FF160}"/>
          </ac:picMkLst>
        </pc:picChg>
      </pc:sldChg>
      <pc:sldChg chg="modSp add mod">
        <pc:chgData name="Hendrik Trypsteen" userId="fd82ea10-16b6-4d24-85fb-8b3a1eb78ece" providerId="ADAL" clId="{4BE0B944-2159-41A0-9730-2BE003D6E835}" dt="2026-05-19T12:36:57.711" v="2996" actId="6549"/>
        <pc:sldMkLst>
          <pc:docMk/>
          <pc:sldMk cId="204697627" sldId="329"/>
        </pc:sldMkLst>
        <pc:spChg chg="mod">
          <ac:chgData name="Hendrik Trypsteen" userId="fd82ea10-16b6-4d24-85fb-8b3a1eb78ece" providerId="ADAL" clId="{4BE0B944-2159-41A0-9730-2BE003D6E835}" dt="2026-05-19T12:36:57.711" v="2996" actId="6549"/>
          <ac:spMkLst>
            <pc:docMk/>
            <pc:sldMk cId="204697627" sldId="329"/>
            <ac:spMk id="2" creationId="{C4CD0783-217B-0CCE-C503-C9675E8EF8BF}"/>
          </ac:spMkLst>
        </pc:spChg>
      </pc:sldChg>
      <pc:sldChg chg="add del">
        <pc:chgData name="Hendrik Trypsteen" userId="fd82ea10-16b6-4d24-85fb-8b3a1eb78ece" providerId="ADAL" clId="{4BE0B944-2159-41A0-9730-2BE003D6E835}" dt="2026-05-19T12:38:20.991" v="3003" actId="47"/>
        <pc:sldMkLst>
          <pc:docMk/>
          <pc:sldMk cId="561240554" sldId="33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142776" y="0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89797A57-4EBB-459E-B210-5A8A6803F1A6}" type="datetimeFigureOut">
              <a:rPr lang="fr-BE" smtClean="0"/>
              <a:t>12-06-26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31179" y="4620185"/>
            <a:ext cx="5852844" cy="3780290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120602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142776" y="9120602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104F3201-04CA-4AE3-B62D-22E5DAAB79F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15183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3347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4E915-3153-DADF-EFCE-61072CEE6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737B7C1-D23D-D937-40A2-FC191B7EE4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738E34F-4F7A-02B0-857E-76F71E021A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FDADFE-2B06-573B-76CD-033CE79D5B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41854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093406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48294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75780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757805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8AC35-26FA-9F52-4909-2C4B41819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42C35B-9EDF-6F59-B33F-1190A7D792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A2BE9FE-D697-EC64-BBB4-A6F9A69B65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7F1E969-51D3-28C4-F53B-87754B8A0C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857981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AC46B-9461-4387-0F87-5B9ECA18B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CB4698E-FD07-55F4-6FF2-3EED90DCBC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C36A7E0-EE40-2D4D-13C0-816890A89D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E50FF-7AD5-867A-0B68-7ED8E78BF6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068126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F8503-4E4E-73E7-5C28-1C9810B5B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5337AC7-26B1-FAC9-7442-2E8A7EA2FD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56343B4-B4DB-4A5F-1D2F-47F564CB95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99C4AB-743B-F230-01B9-F49B110059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872139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79198-0477-76BD-9B60-5C3848583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B726CE1-DA53-9446-5396-B4EC273987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A17E97E-2CF9-28E5-B7A2-7FD62D0DA7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7061C01-3FEF-67A1-3E63-8299432071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125098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4E436-BC57-9C20-5F48-9A6FDEDF7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7421670-AC61-4707-C9EA-09137DCB4C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E4139D0-AEA0-647D-959E-7FE84A3487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1677CD7-B466-356A-38F7-B95461856F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447405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358E7-9275-0D7C-5965-8409D8BB0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3B55BFD-F54F-2A8A-A9D3-2B1B1D31E6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2B6C1E9-DBBA-6465-F85D-67F9B1A677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69458A1-E490-E340-DDF0-842EC0406C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331157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0B5E8-35AB-5081-236F-B5704A563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C58C5A9-837B-2A53-B7FF-E24CB590E9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AECDBDD-1B03-731C-AA19-558368949F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7295400-5FA9-79F5-3113-DCDF2A68B7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560178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E66A9-2747-6279-A238-F1AA2AD98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34E2972-63FE-0F65-A401-250A52F53F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9FCAFDC-DBF9-0AEA-4C5F-65798E1532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E2F67B2-4C0A-2C66-A296-261FB51F74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382153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14709-E077-058B-3737-28986F9A3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8D86412-2569-E0C4-3C31-0A16DE5FC0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CF9A9A1-D904-9D04-E5A7-B219C4DD25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FDD59B6-0413-C773-22D6-B1BB1F550A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072552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2D915-F1FB-1E69-5A3B-883EEB9B9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069D2DD-29EE-4722-C307-0E6C6108FB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C0DC2A9-2442-EE14-47AA-203AF126C9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B745FFF-725C-D2D1-1A79-CEC3A18F00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813698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A29BB-4BD3-9E1B-8C0F-164ABE941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EBB4A5-4F8E-75C7-0139-1D16B2157E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CB2CEA-D515-1589-3D00-07A9675830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C4672E3-1A81-9ADD-413B-AB8926298F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875569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327F4-59C9-43AC-2B11-302A9B119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7175DFF-0C2E-A81A-A94D-06F2DFA2E5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9AE4B1-E237-02A3-9DF9-BCF721338E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171A16-E9B9-B876-054D-6B9D24981A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48607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3CABB-DA1B-D0E2-422E-4E204B685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D05677D-7D91-2BF9-600F-2F1D1774D3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474DDCF-C889-1A10-3894-33651ABF93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1E6C1DF-45C0-DCC2-7F02-CDCBE574D5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5373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C24A3C62-6362-45A6-A3FA-41BA4F3CE4CE}" type="datetime1">
              <a:rPr lang="en-US" smtClean="0"/>
              <a:t>6/12/2026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838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91851-5144-4734-8678-BE7776EB9D9A}" type="datetime1">
              <a:rPr lang="en-US" smtClean="0"/>
              <a:t>6/12/2026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212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2AD41-3BA8-4B83-BA41-44A61DD9F463}" type="datetime1">
              <a:rPr lang="en-US" smtClean="0"/>
              <a:t>6/12/2026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978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166F1-C9C3-4343-813D-362E8690431D}" type="datetime1">
              <a:rPr lang="en-US" smtClean="0"/>
              <a:t>6/12/2026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599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616D7-A554-4275-927F-785F358BCF9A}" type="datetime1">
              <a:rPr lang="en-US" smtClean="0"/>
              <a:t>6/12/2026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483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8974A-FB23-4656-976B-0BD8567E916D}" type="datetime1">
              <a:rPr lang="en-US" smtClean="0"/>
              <a:t>6/12/2026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446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35063-2D6F-46D4-8B46-EDEEFBF5EB46}" type="datetime1">
              <a:rPr lang="en-US" smtClean="0"/>
              <a:t>6/12/2026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196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72013-6A4E-42A1-931A-69B8287293B9}" type="datetime1">
              <a:rPr lang="en-US" smtClean="0"/>
              <a:t>6/12/2026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094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5193B-96FA-4033-A66E-CECCF49D79D7}" type="datetime1">
              <a:rPr lang="en-US" smtClean="0"/>
              <a:t>6/12/2026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092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6/12/2026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06059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6/12/2026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62110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6/12/2026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72776055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6/12/2026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827133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6/12/2026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02360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6/12/2026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90782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B7D4B-6B92-47F9-8090-01DEA9BACC62}" type="datetime1">
              <a:rPr lang="en-US" smtClean="0"/>
              <a:t>6/12/2026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1653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BD41-0D7E-437C-BA49-12711CF715DD}" type="datetime1">
              <a:rPr lang="en-US" smtClean="0"/>
              <a:t>6/12/2026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517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accent6"/>
            </a:gs>
            <a:gs pos="9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91936-959D-401A-8EE1-A1B6B67F1731}" type="datetime1">
              <a:rPr lang="en-US" smtClean="0"/>
              <a:t>6/12/2026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4631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DC8413A-4953-C9C7-6B4F-56BB79685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763" y="463234"/>
            <a:ext cx="7906474" cy="5931531"/>
          </a:xfrm>
          <a:prstGeom prst="rect">
            <a:avLst/>
          </a:prstGeom>
        </p:spPr>
      </p:pic>
      <p:sp>
        <p:nvSpPr>
          <p:cNvPr id="7" name="Sous-titre 2">
            <a:extLst>
              <a:ext uri="{FF2B5EF4-FFF2-40B4-BE49-F238E27FC236}">
                <a16:creationId xmlns:a16="http://schemas.microsoft.com/office/drawing/2014/main" id="{F3407E86-AA6E-9348-37EF-B5EC40C24E7C}"/>
              </a:ext>
            </a:extLst>
          </p:cNvPr>
          <p:cNvSpPr txBox="1">
            <a:spLocks/>
          </p:cNvSpPr>
          <p:nvPr/>
        </p:nvSpPr>
        <p:spPr>
          <a:xfrm>
            <a:off x="1929442" y="5066081"/>
            <a:ext cx="8738558" cy="10586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0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BE" sz="6000" b="1" dirty="0">
                <a:solidFill>
                  <a:schemeClr val="accent2">
                    <a:lumMod val="75000"/>
                  </a:schemeClr>
                </a:solidFill>
              </a:rPr>
              <a:t>Luxembourg</a:t>
            </a:r>
            <a:r>
              <a:rPr lang="fr-BE" sz="3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fr-BE" sz="1800" b="1" dirty="0" err="1">
                <a:solidFill>
                  <a:schemeClr val="accent2">
                    <a:lumMod val="75000"/>
                  </a:schemeClr>
                </a:solidFill>
              </a:rPr>
              <a:t>midweek</a:t>
            </a:r>
            <a:r>
              <a:rPr lang="fr-BE" sz="1800" b="1" dirty="0">
                <a:solidFill>
                  <a:schemeClr val="accent2">
                    <a:lumMod val="75000"/>
                  </a:schemeClr>
                </a:solidFill>
              </a:rPr>
              <a:t> (5 </a:t>
            </a:r>
            <a:r>
              <a:rPr lang="fr-BE" sz="1800" b="1" dirty="0" err="1">
                <a:solidFill>
                  <a:schemeClr val="accent2">
                    <a:lumMod val="75000"/>
                  </a:schemeClr>
                </a:solidFill>
              </a:rPr>
              <a:t>dagen</a:t>
            </a:r>
            <a:r>
              <a:rPr lang="fr-BE" sz="1800" b="1" dirty="0">
                <a:solidFill>
                  <a:schemeClr val="accent2">
                    <a:lumMod val="75000"/>
                  </a:schemeClr>
                </a:solidFill>
              </a:rPr>
              <a:t> / 4 Nachten)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6FFA42E5-7D79-F7FC-A5ED-F3C0910B0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44664" y="5410199"/>
            <a:ext cx="523336" cy="365125"/>
          </a:xfrm>
        </p:spPr>
        <p:txBody>
          <a:bodyPr/>
          <a:lstStyle/>
          <a:p>
            <a:fld id="{6D22F896-40B5-4ADD-8801-0D06FADFA095}" type="slidenum">
              <a:rPr lang="en-US" sz="2000" b="1" smtClean="0"/>
              <a:t>1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194823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C8911-1C86-5608-7A60-C4E99B726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3F37509-D409-470E-CFD6-5DC3E89668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4390" y="771429"/>
            <a:ext cx="5603207" cy="499213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3B99FB5-81DE-3F1A-544B-7FEF340E01DC}"/>
              </a:ext>
            </a:extLst>
          </p:cNvPr>
          <p:cNvSpPr txBox="1"/>
          <p:nvPr/>
        </p:nvSpPr>
        <p:spPr>
          <a:xfrm>
            <a:off x="913752" y="5763566"/>
            <a:ext cx="10364485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>
                <a:solidFill>
                  <a:schemeClr val="bg1"/>
                </a:solidFill>
              </a:rPr>
              <a:t>  </a:t>
            </a:r>
            <a:r>
              <a:rPr lang="fr-BE" sz="4000" b="1" dirty="0" err="1">
                <a:solidFill>
                  <a:schemeClr val="bg1"/>
                </a:solidFill>
              </a:rPr>
              <a:t>Reisweg</a:t>
            </a:r>
            <a:r>
              <a:rPr lang="fr-BE" sz="4000" b="1" dirty="0">
                <a:solidFill>
                  <a:schemeClr val="bg1"/>
                </a:solidFill>
              </a:rPr>
              <a:t> &amp; </a:t>
            </a:r>
            <a:r>
              <a:rPr lang="fr-BE" sz="4000" b="1" dirty="0" err="1">
                <a:solidFill>
                  <a:schemeClr val="bg1"/>
                </a:solidFill>
              </a:rPr>
              <a:t>Bezienswaardigheden</a:t>
            </a:r>
            <a:endParaRPr lang="fr-BE" sz="4000" b="1" dirty="0">
              <a:solidFill>
                <a:schemeClr val="bg1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0579D5D-E02B-E6F7-87B1-863FBB55C5AC}"/>
              </a:ext>
            </a:extLst>
          </p:cNvPr>
          <p:cNvSpPr txBox="1"/>
          <p:nvPr/>
        </p:nvSpPr>
        <p:spPr>
          <a:xfrm>
            <a:off x="1275957" y="381600"/>
            <a:ext cx="9640071" cy="36933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u="sng" dirty="0">
                <a:solidFill>
                  <a:schemeClr val="bg1"/>
                </a:solidFill>
              </a:rPr>
              <a:t>https://www.google.com/maps/d/edit?mid=1tYwSel5rAStFswzfytDFaLWG6a1t2b4&amp;usp=sharing</a:t>
            </a:r>
            <a:endParaRPr lang="fr-B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244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F969FD1-621A-4082-D2F5-50121FFD24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8" r="-2" b="10178"/>
          <a:stretch>
            <a:fillRect/>
          </a:stretch>
        </p:blipFill>
        <p:spPr>
          <a:xfrm>
            <a:off x="950" y="0"/>
            <a:ext cx="7911474" cy="3587450"/>
          </a:xfrm>
          <a:custGeom>
            <a:avLst/>
            <a:gdLst/>
            <a:ahLst/>
            <a:cxnLst/>
            <a:rect l="l" t="t" r="r" b="b"/>
            <a:pathLst>
              <a:path w="7558541" h="3427413">
                <a:moveTo>
                  <a:pt x="0" y="0"/>
                </a:moveTo>
                <a:lnTo>
                  <a:pt x="7558541" y="0"/>
                </a:lnTo>
                <a:lnTo>
                  <a:pt x="7558541" y="3427413"/>
                </a:lnTo>
                <a:lnTo>
                  <a:pt x="0" y="3427413"/>
                </a:lnTo>
                <a:close/>
              </a:path>
            </a:pathLst>
          </a:custGeom>
        </p:spPr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3CEFC5E-9BEF-6B1D-631E-8084EF5E1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20460" y="2548593"/>
            <a:ext cx="2426950" cy="387771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n-US" sz="1800" b="1" dirty="0">
                <a:solidFill>
                  <a:schemeClr val="bg1"/>
                </a:solidFill>
              </a:rPr>
              <a:t>1 </a:t>
            </a:r>
            <a:r>
              <a:rPr lang="en-US" sz="1800" b="1" dirty="0" err="1">
                <a:solidFill>
                  <a:schemeClr val="bg1"/>
                </a:solidFill>
              </a:rPr>
              <a:t>maal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Overstappen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35A2976-EF3E-4D31-CE34-D98EB158D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6D22F896-40B5-4ADD-8801-0D06FADFA095}" type="slidenum">
              <a:rPr lang="en-US" b="1" smtClean="0"/>
              <a:pPr defTabSz="914400">
                <a:spcAft>
                  <a:spcPts val="600"/>
                </a:spcAft>
              </a:pPr>
              <a:t>3</a:t>
            </a:fld>
            <a:endParaRPr lang="en-US" b="1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5666835-8F5E-6A74-32F3-F31BB956EC61}"/>
              </a:ext>
            </a:extLst>
          </p:cNvPr>
          <p:cNvSpPr txBox="1"/>
          <p:nvPr/>
        </p:nvSpPr>
        <p:spPr>
          <a:xfrm>
            <a:off x="8098227" y="1008895"/>
            <a:ext cx="3471416" cy="156966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3200" b="1" dirty="0">
                <a:solidFill>
                  <a:schemeClr val="bg1"/>
                </a:solidFill>
              </a:rPr>
              <a:t>Dag 1: </a:t>
            </a:r>
            <a:r>
              <a:rPr lang="fr-BE" sz="3200" b="1" dirty="0" err="1">
                <a:solidFill>
                  <a:schemeClr val="bg1"/>
                </a:solidFill>
              </a:rPr>
              <a:t>Trein</a:t>
            </a:r>
            <a:r>
              <a:rPr lang="fr-BE" sz="3200" b="1" dirty="0">
                <a:solidFill>
                  <a:schemeClr val="bg1"/>
                </a:solidFill>
              </a:rPr>
              <a:t> Luxembourg via </a:t>
            </a:r>
            <a:r>
              <a:rPr lang="fr-BE" sz="3200" b="1" dirty="0" err="1">
                <a:solidFill>
                  <a:schemeClr val="bg1"/>
                </a:solidFill>
              </a:rPr>
              <a:t>Luik-Guillemins</a:t>
            </a:r>
            <a:r>
              <a:rPr lang="fr-BE" sz="3200" b="1" dirty="0">
                <a:solidFill>
                  <a:schemeClr val="bg1"/>
                </a:solidFill>
              </a:rPr>
              <a:t>.</a:t>
            </a:r>
            <a:r>
              <a:rPr lang="fr-BE" sz="1000" b="1" dirty="0">
                <a:solidFill>
                  <a:schemeClr val="bg1"/>
                </a:solidFill>
              </a:rPr>
              <a:t> ()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1F6F6A4-BD2C-DF2D-1471-F6AC4CA086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3765" y="3584725"/>
            <a:ext cx="5998235" cy="327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471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F32B983-0886-AF7E-E8BD-34C26BB939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9455" y="463231"/>
            <a:ext cx="7613090" cy="505150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667DCBF-A559-59E1-D0F9-06DD213BDBEE}"/>
              </a:ext>
            </a:extLst>
          </p:cNvPr>
          <p:cNvSpPr txBox="1"/>
          <p:nvPr/>
        </p:nvSpPr>
        <p:spPr>
          <a:xfrm>
            <a:off x="2289455" y="463231"/>
            <a:ext cx="6356510" cy="58477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BE" sz="3200" b="1" dirty="0">
                <a:solidFill>
                  <a:schemeClr val="bg1"/>
                </a:solidFill>
              </a:rPr>
              <a:t>  Bagage </a:t>
            </a:r>
            <a:r>
              <a:rPr lang="fr-BE" sz="3200" b="1" dirty="0" err="1">
                <a:solidFill>
                  <a:schemeClr val="bg1"/>
                </a:solidFill>
              </a:rPr>
              <a:t>afgeven</a:t>
            </a:r>
            <a:r>
              <a:rPr lang="fr-BE" sz="3200" b="1" dirty="0">
                <a:solidFill>
                  <a:schemeClr val="bg1"/>
                </a:solidFill>
              </a:rPr>
              <a:t> in het </a:t>
            </a:r>
            <a:r>
              <a:rPr lang="fr-BE" sz="3200" b="1" dirty="0" err="1">
                <a:solidFill>
                  <a:schemeClr val="bg1"/>
                </a:solidFill>
              </a:rPr>
              <a:t>hotel</a:t>
            </a:r>
            <a:r>
              <a:rPr lang="fr-BE" sz="32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3C197A7E-ED4E-784B-FC9D-36D048515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4</a:t>
            </a:fld>
            <a:endParaRPr lang="en-US" sz="2000" b="1" dirty="0"/>
          </a:p>
        </p:txBody>
      </p:sp>
      <p:pic>
        <p:nvPicPr>
          <p:cNvPr id="13" name="Image 12" descr="Une image contenant ciel, plein air, plage, nuage&#10;&#10;Le contenu généré par l’IA peut être incorrect.">
            <a:extLst>
              <a:ext uri="{FF2B5EF4-FFF2-40B4-BE49-F238E27FC236}">
                <a16:creationId xmlns:a16="http://schemas.microsoft.com/office/drawing/2014/main" id="{78B7B1CF-B700-F841-CDCD-D28E886CF8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7894" y="463231"/>
            <a:ext cx="2164651" cy="167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850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77467-575C-BEC5-45C6-3D6818580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2DF6634-5ED8-5611-51AD-34BDCBA351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7372" y="1680636"/>
            <a:ext cx="4660985" cy="349672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FEC21F2-3D57-8542-5269-39A4159B06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2696" y="2875972"/>
            <a:ext cx="4641933" cy="300730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131F640-EFD8-97CE-B3D2-32BC8D2B5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716" y="623623"/>
            <a:ext cx="10308567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1: </a:t>
            </a:r>
            <a:r>
              <a:rPr lang="fr-BE" sz="4800" b="1" u="sng" dirty="0" err="1">
                <a:solidFill>
                  <a:schemeClr val="bg1"/>
                </a:solidFill>
              </a:rPr>
              <a:t>Wandeling</a:t>
            </a:r>
            <a:r>
              <a:rPr lang="fr-BE" sz="4800" b="1" u="sng" dirty="0">
                <a:solidFill>
                  <a:schemeClr val="bg1"/>
                </a:solidFill>
              </a:rPr>
              <a:t> centrum.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065340A-FF64-265B-7E71-6A58FB8D8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5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DA01DF8-B594-2709-AA80-DDF744460C72}"/>
              </a:ext>
            </a:extLst>
          </p:cNvPr>
          <p:cNvSpPr txBox="1"/>
          <p:nvPr/>
        </p:nvSpPr>
        <p:spPr>
          <a:xfrm>
            <a:off x="6367372" y="4783311"/>
            <a:ext cx="1774164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 err="1">
                <a:solidFill>
                  <a:schemeClr val="bg1"/>
                </a:solidFill>
              </a:rPr>
              <a:t>Denedenstad</a:t>
            </a:r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49F3743-20C5-B2D8-3721-4F5E9203C744}"/>
              </a:ext>
            </a:extLst>
          </p:cNvPr>
          <p:cNvSpPr txBox="1"/>
          <p:nvPr/>
        </p:nvSpPr>
        <p:spPr>
          <a:xfrm>
            <a:off x="1163643" y="2875972"/>
            <a:ext cx="1483742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 err="1">
                <a:solidFill>
                  <a:schemeClr val="bg1"/>
                </a:solidFill>
              </a:rPr>
              <a:t>Bovenstad</a:t>
            </a:r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740049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77467-575C-BEC5-45C6-3D6818580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B69D55F-BCC3-CDD2-C01F-EDCEEA1ADC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085" y="331813"/>
            <a:ext cx="8793830" cy="591658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131F640-EFD8-97CE-B3D2-32BC8D2B5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9085" y="331812"/>
            <a:ext cx="8793830" cy="1281327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1: </a:t>
            </a:r>
            <a:r>
              <a:rPr lang="fr-BE" sz="4800" b="1" u="sng" dirty="0" err="1">
                <a:solidFill>
                  <a:schemeClr val="bg1"/>
                </a:solidFill>
              </a:rPr>
              <a:t>Afsluiter</a:t>
            </a:r>
            <a:r>
              <a:rPr lang="fr-BE" sz="4800" b="1" u="sng" dirty="0">
                <a:solidFill>
                  <a:schemeClr val="bg1"/>
                </a:solidFill>
              </a:rPr>
              <a:t> van de dag,</a:t>
            </a:r>
            <a:br>
              <a:rPr lang="fr-BE" sz="4800" b="1" u="sng" dirty="0">
                <a:solidFill>
                  <a:schemeClr val="bg1"/>
                </a:solidFill>
              </a:rPr>
            </a:br>
            <a:r>
              <a:rPr lang="fr-BE" sz="4800" b="1" u="sng" dirty="0" err="1">
                <a:solidFill>
                  <a:schemeClr val="bg1"/>
                </a:solidFill>
              </a:rPr>
              <a:t>eten</a:t>
            </a:r>
            <a:r>
              <a:rPr lang="fr-BE" sz="4800" b="1" u="sng" dirty="0">
                <a:solidFill>
                  <a:schemeClr val="bg1"/>
                </a:solidFill>
              </a:rPr>
              <a:t> </a:t>
            </a:r>
            <a:r>
              <a:rPr lang="fr-BE" sz="4800" b="1" u="sng" dirty="0" err="1">
                <a:solidFill>
                  <a:schemeClr val="bg1"/>
                </a:solidFill>
              </a:rPr>
              <a:t>beneden</a:t>
            </a:r>
            <a:r>
              <a:rPr lang="fr-BE" sz="4800" b="1" u="sng" dirty="0">
                <a:solidFill>
                  <a:schemeClr val="bg1"/>
                </a:solidFill>
              </a:rPr>
              <a:t> of </a:t>
            </a:r>
            <a:r>
              <a:rPr lang="fr-BE" sz="4800" b="1" u="sng" dirty="0" err="1">
                <a:solidFill>
                  <a:schemeClr val="bg1"/>
                </a:solidFill>
              </a:rPr>
              <a:t>bovenstad</a:t>
            </a:r>
            <a:r>
              <a:rPr lang="fr-BE" sz="4800" b="1" u="sng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065340A-FF64-265B-7E71-6A58FB8D8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6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394563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3CC7B-3857-3381-BE38-14114A80C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5FC1AB16-69A6-92D3-1C5E-F05A4612B1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7977" y="2120816"/>
            <a:ext cx="5249008" cy="308653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D0C9B2E-AB27-D6B2-D0D9-DCCE52E310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4593" y="1665627"/>
            <a:ext cx="2532298" cy="370697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B11E725-82FB-F301-02E2-4CBB8014B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716" y="623623"/>
            <a:ext cx="10308567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2: Diekirch.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F4C39D4-C60D-B221-9F63-421198F9A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7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6228292-05A8-85FB-63AD-3A78C4AD0A6B}"/>
              </a:ext>
            </a:extLst>
          </p:cNvPr>
          <p:cNvSpPr txBox="1"/>
          <p:nvPr/>
        </p:nvSpPr>
        <p:spPr>
          <a:xfrm>
            <a:off x="5707977" y="4807237"/>
            <a:ext cx="5249008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Musée National d’Histoire Militaire </a:t>
            </a:r>
            <a:r>
              <a:rPr lang="fr-BE" sz="1000" b="1" dirty="0">
                <a:solidFill>
                  <a:schemeClr val="bg1"/>
                </a:solidFill>
              </a:rPr>
              <a:t>(WO II </a:t>
            </a:r>
            <a:r>
              <a:rPr lang="fr-BE" sz="1000" b="1" dirty="0" err="1">
                <a:solidFill>
                  <a:schemeClr val="bg1"/>
                </a:solidFill>
              </a:rPr>
              <a:t>museum</a:t>
            </a:r>
            <a:r>
              <a:rPr lang="fr-BE" sz="10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9CC6464-5474-6204-5123-44AE7179897D}"/>
              </a:ext>
            </a:extLst>
          </p:cNvPr>
          <p:cNvSpPr txBox="1"/>
          <p:nvPr/>
        </p:nvSpPr>
        <p:spPr>
          <a:xfrm>
            <a:off x="2134593" y="5372603"/>
            <a:ext cx="2532298" cy="86177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Musée d’Histoire de la Brasserie Diekirch </a:t>
            </a:r>
            <a:r>
              <a:rPr lang="fr-BE" sz="1000" b="1" dirty="0">
                <a:solidFill>
                  <a:schemeClr val="bg1"/>
                </a:solidFill>
              </a:rPr>
              <a:t>(</a:t>
            </a:r>
            <a:r>
              <a:rPr lang="fr-BE" sz="1000" b="1" dirty="0" err="1">
                <a:solidFill>
                  <a:schemeClr val="bg1"/>
                </a:solidFill>
              </a:rPr>
              <a:t>Bier</a:t>
            </a:r>
            <a:r>
              <a:rPr lang="fr-BE" sz="1000" b="1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9426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BD6FC-3FC8-73B3-6392-9A699DE10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0A9064C-9133-4EF8-27A5-D0931A947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1366" y="624421"/>
            <a:ext cx="8645332" cy="573818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F0603F6-E60C-D259-98CE-AF0908AB0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3334" y="608773"/>
            <a:ext cx="8645332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2: </a:t>
            </a:r>
            <a:r>
              <a:rPr lang="fr-BE" sz="4800" b="1" u="sng" dirty="0" err="1">
                <a:solidFill>
                  <a:schemeClr val="bg1"/>
                </a:solidFill>
              </a:rPr>
              <a:t>terrasje</a:t>
            </a:r>
            <a:r>
              <a:rPr lang="fr-BE" sz="4800" b="1" u="sng" dirty="0">
                <a:solidFill>
                  <a:schemeClr val="bg1"/>
                </a:solidFill>
              </a:rPr>
              <a:t> Diekirch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D661F41-23C2-0FA7-3994-8B0389146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8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DB49E68-D2E6-BE09-E3F1-CE07999049B0}"/>
              </a:ext>
            </a:extLst>
          </p:cNvPr>
          <p:cNvSpPr txBox="1"/>
          <p:nvPr/>
        </p:nvSpPr>
        <p:spPr>
          <a:xfrm>
            <a:off x="1771365" y="5654722"/>
            <a:ext cx="5291579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Hapje</a:t>
            </a:r>
            <a:r>
              <a:rPr lang="fr-BE" sz="4000" b="1" dirty="0">
                <a:solidFill>
                  <a:schemeClr val="bg1"/>
                </a:solidFill>
              </a:rPr>
              <a:t> &amp; </a:t>
            </a:r>
            <a:r>
              <a:rPr lang="fr-BE" sz="4000" b="1" dirty="0" err="1">
                <a:solidFill>
                  <a:schemeClr val="bg1"/>
                </a:solidFill>
              </a:rPr>
              <a:t>Drankje</a:t>
            </a:r>
            <a:r>
              <a:rPr lang="fr-BE" sz="4000" b="1" dirty="0">
                <a:solidFill>
                  <a:schemeClr val="bg1"/>
                </a:solidFill>
              </a:rPr>
              <a:t> Terras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00FE35C-99FE-4CBF-6BEB-9D8DCED65EB8}"/>
              </a:ext>
            </a:extLst>
          </p:cNvPr>
          <p:cNvSpPr txBox="1"/>
          <p:nvPr/>
        </p:nvSpPr>
        <p:spPr>
          <a:xfrm>
            <a:off x="7968006" y="5039169"/>
            <a:ext cx="2448691" cy="132343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Wandeling</a:t>
            </a:r>
            <a:r>
              <a:rPr lang="fr-BE" sz="4000" b="1" dirty="0">
                <a:solidFill>
                  <a:schemeClr val="bg1"/>
                </a:solidFill>
              </a:rPr>
              <a:t> Centrum </a:t>
            </a:r>
            <a:r>
              <a:rPr lang="fr-BE" sz="1000" b="1" dirty="0">
                <a:solidFill>
                  <a:schemeClr val="bg1"/>
                </a:solidFill>
              </a:rPr>
              <a:t>(t)</a:t>
            </a:r>
          </a:p>
        </p:txBody>
      </p:sp>
    </p:spTree>
    <p:extLst>
      <p:ext uri="{BB962C8B-B14F-4D97-AF65-F5344CB8AC3E}">
        <p14:creationId xmlns:p14="http://schemas.microsoft.com/office/powerpoint/2010/main" val="2914026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DD6ADD-6342-8359-FABF-06C26A670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24257B4-EDBF-CAC8-6C6E-20C81712C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6596" y="1755526"/>
            <a:ext cx="3770263" cy="407873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8B8A104-7284-EA9A-BA39-519A8E2DEC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590" y="2401301"/>
            <a:ext cx="5154284" cy="343296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163BE81-D950-4078-761D-9F2281CBC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716" y="623623"/>
            <a:ext cx="10308567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2: Diekirch.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C925009-C98E-8981-14A2-863B21CFD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9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80A5B1-FB3F-098F-471E-2A48C72A8340}"/>
              </a:ext>
            </a:extLst>
          </p:cNvPr>
          <p:cNvSpPr txBox="1"/>
          <p:nvPr/>
        </p:nvSpPr>
        <p:spPr>
          <a:xfrm>
            <a:off x="6966594" y="5126380"/>
            <a:ext cx="3770263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Conservatoire national de véhicules historiques </a:t>
            </a:r>
            <a:r>
              <a:rPr lang="fr-BE" sz="1000" b="1" dirty="0">
                <a:solidFill>
                  <a:schemeClr val="bg1"/>
                </a:solidFill>
              </a:rPr>
              <a:t>(</a:t>
            </a:r>
            <a:r>
              <a:rPr lang="fr-BE" sz="1000" b="1" dirty="0" err="1">
                <a:solidFill>
                  <a:schemeClr val="bg1"/>
                </a:solidFill>
              </a:rPr>
              <a:t>Geshiedenis</a:t>
            </a:r>
            <a:r>
              <a:rPr lang="fr-BE" sz="10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9438780-B78B-CD24-DFAD-539BA6DFAB8A}"/>
              </a:ext>
            </a:extLst>
          </p:cNvPr>
          <p:cNvSpPr txBox="1"/>
          <p:nvPr/>
        </p:nvSpPr>
        <p:spPr>
          <a:xfrm>
            <a:off x="3472505" y="5126380"/>
            <a:ext cx="2826368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Musée d’Histoire de Diekirch </a:t>
            </a:r>
            <a:r>
              <a:rPr lang="fr-BE" sz="1000" b="1" dirty="0">
                <a:solidFill>
                  <a:schemeClr val="bg1"/>
                </a:solidFill>
              </a:rPr>
              <a:t>(</a:t>
            </a:r>
            <a:r>
              <a:rPr lang="fr-BE" sz="1000" b="1" dirty="0" err="1">
                <a:solidFill>
                  <a:schemeClr val="bg1"/>
                </a:solidFill>
              </a:rPr>
              <a:t>Geschiedenis</a:t>
            </a:r>
            <a:r>
              <a:rPr lang="fr-BE" sz="1000" b="1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06110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839FB-7C0F-016C-16C4-C3A68CF29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70E17DB-83C4-B16E-A89D-A261C8FD80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085" y="331813"/>
            <a:ext cx="8793830" cy="591658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D950B1B-0798-B385-C57B-EE24B9BAE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9085" y="331812"/>
            <a:ext cx="8793830" cy="1281327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>
                <a:solidFill>
                  <a:schemeClr val="bg1"/>
                </a:solidFill>
              </a:rPr>
              <a:t>Dag 2: </a:t>
            </a:r>
            <a:r>
              <a:rPr lang="fr-BE" sz="4800" b="1" u="sng" dirty="0" err="1">
                <a:solidFill>
                  <a:schemeClr val="bg1"/>
                </a:solidFill>
              </a:rPr>
              <a:t>Afsluiter</a:t>
            </a:r>
            <a:r>
              <a:rPr lang="fr-BE" sz="4800" b="1" u="sng" dirty="0">
                <a:solidFill>
                  <a:schemeClr val="bg1"/>
                </a:solidFill>
              </a:rPr>
              <a:t> van de dag,</a:t>
            </a:r>
            <a:br>
              <a:rPr lang="fr-BE" sz="4800" b="1" u="sng" dirty="0">
                <a:solidFill>
                  <a:schemeClr val="bg1"/>
                </a:solidFill>
              </a:rPr>
            </a:br>
            <a:r>
              <a:rPr lang="fr-BE" sz="4800" b="1" u="sng" dirty="0" err="1">
                <a:solidFill>
                  <a:schemeClr val="bg1"/>
                </a:solidFill>
              </a:rPr>
              <a:t>eten</a:t>
            </a:r>
            <a:r>
              <a:rPr lang="fr-BE" sz="4800" b="1" u="sng" dirty="0">
                <a:solidFill>
                  <a:schemeClr val="bg1"/>
                </a:solidFill>
              </a:rPr>
              <a:t> </a:t>
            </a:r>
            <a:r>
              <a:rPr lang="fr-BE" sz="4800" b="1" u="sng" dirty="0" err="1">
                <a:solidFill>
                  <a:schemeClr val="bg1"/>
                </a:solidFill>
              </a:rPr>
              <a:t>beneden</a:t>
            </a:r>
            <a:r>
              <a:rPr lang="fr-BE" sz="4800" b="1" u="sng" dirty="0">
                <a:solidFill>
                  <a:schemeClr val="bg1"/>
                </a:solidFill>
              </a:rPr>
              <a:t> of </a:t>
            </a:r>
            <a:r>
              <a:rPr lang="fr-BE" sz="4800" b="1" u="sng" dirty="0" err="1">
                <a:solidFill>
                  <a:schemeClr val="bg1"/>
                </a:solidFill>
              </a:rPr>
              <a:t>bovenstad</a:t>
            </a:r>
            <a:r>
              <a:rPr lang="fr-BE" sz="4800" b="1" u="sng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A6A10BD-C71C-FB49-93B9-96BBB2B60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10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035550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C13B0-3664-946D-A2C8-B0E70CC20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F2759E-CDEA-45E3-415F-ED5DF5C95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716" y="623623"/>
            <a:ext cx="10308567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3: </a:t>
            </a:r>
            <a:r>
              <a:rPr lang="fr-BE" sz="4800" b="1" u="sng" dirty="0" err="1">
                <a:solidFill>
                  <a:schemeClr val="bg1"/>
                </a:solidFill>
              </a:rPr>
              <a:t>benedenstad</a:t>
            </a:r>
            <a:r>
              <a:rPr lang="fr-BE" sz="4800" b="1" u="sng" dirty="0">
                <a:solidFill>
                  <a:schemeClr val="bg1"/>
                </a:solidFill>
              </a:rPr>
              <a:t> lux.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9ACAD56-6CD7-E082-BE9A-9698D8D6D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11</a:t>
            </a:fld>
            <a:endParaRPr lang="en-US" sz="2000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624FA19-A430-CCD3-6044-ADCCEA5EC3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088" y="1559291"/>
            <a:ext cx="5137785" cy="168402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201CA2A-B54B-5EEB-DBC0-B271B75BC2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1086" y="3243311"/>
            <a:ext cx="1748790" cy="31115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8F57709-8BE4-BD12-2163-140D2A8C78D2}"/>
              </a:ext>
            </a:extLst>
          </p:cNvPr>
          <p:cNvSpPr txBox="1"/>
          <p:nvPr/>
        </p:nvSpPr>
        <p:spPr>
          <a:xfrm>
            <a:off x="1161088" y="3008636"/>
            <a:ext cx="2548270" cy="55399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 err="1">
                <a:solidFill>
                  <a:schemeClr val="bg1"/>
                </a:solidFill>
              </a:rPr>
              <a:t>Kazematten</a:t>
            </a:r>
            <a:r>
              <a:rPr lang="fr-BE" sz="2000" b="1" dirty="0">
                <a:solidFill>
                  <a:schemeClr val="bg1"/>
                </a:solidFill>
              </a:rPr>
              <a:t> van Bock </a:t>
            </a:r>
            <a:r>
              <a:rPr lang="fr-BE" sz="1000" b="1" dirty="0">
                <a:solidFill>
                  <a:schemeClr val="bg1"/>
                </a:solidFill>
              </a:rPr>
              <a:t>(</a:t>
            </a:r>
            <a:r>
              <a:rPr lang="fr-BE" sz="1000" b="1" dirty="0" err="1">
                <a:solidFill>
                  <a:schemeClr val="bg1"/>
                </a:solidFill>
              </a:rPr>
              <a:t>Ondergronds</a:t>
            </a:r>
            <a:r>
              <a:rPr lang="fr-BE" sz="1000" b="1" dirty="0">
                <a:solidFill>
                  <a:schemeClr val="bg1"/>
                </a:solidFill>
              </a:rPr>
              <a:t>)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5B22EDF-C2B2-0379-3199-A21D44DFB4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3756" y="2925811"/>
            <a:ext cx="3454275" cy="3429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95D3DDA-1A4B-F39F-B363-7BDEAE85F4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7998" y="1559291"/>
            <a:ext cx="3209078" cy="32270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36FDE45-B3A3-0DE7-72CC-82A88902F22B}"/>
              </a:ext>
            </a:extLst>
          </p:cNvPr>
          <p:cNvSpPr txBox="1"/>
          <p:nvPr/>
        </p:nvSpPr>
        <p:spPr>
          <a:xfrm>
            <a:off x="7337998" y="4286368"/>
            <a:ext cx="3209078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Cathédrale Notre Dame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  <a:p>
            <a:pPr algn="ctr"/>
            <a:r>
              <a:rPr lang="fr-BE" sz="2000" b="1" dirty="0">
                <a:solidFill>
                  <a:schemeClr val="bg1"/>
                </a:solidFill>
              </a:rPr>
              <a:t>Chemin de la </a:t>
            </a:r>
            <a:r>
              <a:rPr lang="fr-BE" sz="2000" b="1" dirty="0" err="1">
                <a:solidFill>
                  <a:schemeClr val="bg1"/>
                </a:solidFill>
              </a:rPr>
              <a:t>Cornische</a:t>
            </a:r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800" b="1" dirty="0">
                <a:solidFill>
                  <a:schemeClr val="bg1"/>
                </a:solidFill>
              </a:rPr>
              <a:t>(</a:t>
            </a:r>
            <a:r>
              <a:rPr lang="fr-BE" sz="800" b="1" dirty="0" err="1">
                <a:solidFill>
                  <a:schemeClr val="bg1"/>
                </a:solidFill>
              </a:rPr>
              <a:t>Tuinen</a:t>
            </a:r>
            <a:r>
              <a:rPr lang="fr-BE" sz="800" b="1" dirty="0">
                <a:solidFill>
                  <a:schemeClr val="bg1"/>
                </a:solidFill>
              </a:rPr>
              <a:t>)</a:t>
            </a:r>
            <a:endParaRPr lang="fr-BE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2848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C82DC8-AC08-1E8E-57BF-46D5C8287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B14698A-ECD8-3AAC-92B4-4F51F98044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9524" y="608773"/>
            <a:ext cx="7719914" cy="563962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B7493CD-94D4-41DD-6961-7A1636BC3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503" y="1635316"/>
            <a:ext cx="5311935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/>
              <a:t>Dag 3: </a:t>
            </a:r>
            <a:r>
              <a:rPr lang="fr-BE" sz="4800" b="1" u="sng" dirty="0" err="1"/>
              <a:t>terrasje</a:t>
            </a:r>
            <a:endParaRPr lang="fr-BE" sz="4800" b="1" u="sng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9121C39-64AC-B453-E99B-BA8D3E0DB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12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C62A862-5730-A4C7-328D-497AB2E4A276}"/>
              </a:ext>
            </a:extLst>
          </p:cNvPr>
          <p:cNvSpPr txBox="1"/>
          <p:nvPr/>
        </p:nvSpPr>
        <p:spPr>
          <a:xfrm>
            <a:off x="2029524" y="5545453"/>
            <a:ext cx="5291579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Hapje</a:t>
            </a:r>
            <a:r>
              <a:rPr lang="fr-BE" sz="4000" b="1" dirty="0">
                <a:solidFill>
                  <a:schemeClr val="bg1"/>
                </a:solidFill>
              </a:rPr>
              <a:t> &amp; </a:t>
            </a:r>
            <a:r>
              <a:rPr lang="fr-BE" sz="4000" b="1" dirty="0" err="1">
                <a:solidFill>
                  <a:schemeClr val="bg1"/>
                </a:solidFill>
              </a:rPr>
              <a:t>Drankje</a:t>
            </a:r>
            <a:r>
              <a:rPr lang="fr-BE" sz="4000" b="1" dirty="0">
                <a:solidFill>
                  <a:schemeClr val="bg1"/>
                </a:solidFill>
              </a:rPr>
              <a:t> Terras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FCC59B0-34B9-43CB-F2D3-3753CDC87EF8}"/>
              </a:ext>
            </a:extLst>
          </p:cNvPr>
          <p:cNvSpPr txBox="1"/>
          <p:nvPr/>
        </p:nvSpPr>
        <p:spPr>
          <a:xfrm>
            <a:off x="2009168" y="603833"/>
            <a:ext cx="2448691" cy="132343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Wandeling</a:t>
            </a:r>
            <a:r>
              <a:rPr lang="fr-BE" sz="4000" b="1" dirty="0">
                <a:solidFill>
                  <a:schemeClr val="bg1"/>
                </a:solidFill>
              </a:rPr>
              <a:t> Centrum </a:t>
            </a:r>
            <a:r>
              <a:rPr lang="fr-BE" sz="1000" b="1" dirty="0">
                <a:solidFill>
                  <a:schemeClr val="bg1"/>
                </a:solidFill>
              </a:rPr>
              <a:t>(t)</a:t>
            </a:r>
          </a:p>
        </p:txBody>
      </p:sp>
    </p:spTree>
    <p:extLst>
      <p:ext uri="{BB962C8B-B14F-4D97-AF65-F5344CB8AC3E}">
        <p14:creationId xmlns:p14="http://schemas.microsoft.com/office/powerpoint/2010/main" val="24716866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DDDC0-BFC5-A044-C9BD-E32813157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E26F7D7C-A2BB-4C45-FCD3-28F445B6F2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143" y="1460062"/>
            <a:ext cx="9820267" cy="43563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DD71CF0-8EEC-9B23-8908-24F90C238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716" y="623623"/>
            <a:ext cx="10308567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3: </a:t>
            </a:r>
            <a:r>
              <a:rPr lang="fr-BE" sz="4800" b="1" u="sng" dirty="0" err="1">
                <a:solidFill>
                  <a:schemeClr val="bg1"/>
                </a:solidFill>
              </a:rPr>
              <a:t>bovenstad</a:t>
            </a:r>
            <a:r>
              <a:rPr lang="fr-BE" sz="4800" b="1" u="sng" dirty="0">
                <a:solidFill>
                  <a:schemeClr val="bg1"/>
                </a:solidFill>
              </a:rPr>
              <a:t> lux.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F5795F5-BCCF-0748-670C-06829CAF6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13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9ED8F11-4515-3904-944E-ED73B55975C1}"/>
              </a:ext>
            </a:extLst>
          </p:cNvPr>
          <p:cNvSpPr txBox="1"/>
          <p:nvPr/>
        </p:nvSpPr>
        <p:spPr>
          <a:xfrm>
            <a:off x="5360080" y="5262463"/>
            <a:ext cx="5687330" cy="55399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Musée </a:t>
            </a:r>
            <a:r>
              <a:rPr lang="fr-BE" sz="2000" b="1" dirty="0" err="1">
                <a:solidFill>
                  <a:schemeClr val="bg1"/>
                </a:solidFill>
              </a:rPr>
              <a:t>Dräi</a:t>
            </a:r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2000" b="1" dirty="0" err="1">
                <a:solidFill>
                  <a:schemeClr val="bg1"/>
                </a:solidFill>
              </a:rPr>
              <a:t>Eechelen</a:t>
            </a:r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</a:t>
            </a:r>
            <a:r>
              <a:rPr lang="fr-BE" sz="1000" b="1" dirty="0" err="1">
                <a:solidFill>
                  <a:schemeClr val="bg1"/>
                </a:solidFill>
              </a:rPr>
              <a:t>Vesting</a:t>
            </a:r>
            <a:r>
              <a:rPr lang="fr-BE" sz="1000" b="1" dirty="0">
                <a:solidFill>
                  <a:schemeClr val="bg1"/>
                </a:solidFill>
              </a:rPr>
              <a:t> &amp; </a:t>
            </a:r>
            <a:r>
              <a:rPr lang="fr-BE" sz="1000" b="1" dirty="0" err="1">
                <a:solidFill>
                  <a:schemeClr val="bg1"/>
                </a:solidFill>
              </a:rPr>
              <a:t>Geschiedenis</a:t>
            </a:r>
            <a:r>
              <a:rPr lang="fr-BE" sz="1000" b="1" dirty="0">
                <a:solidFill>
                  <a:schemeClr val="bg1"/>
                </a:solidFill>
              </a:rPr>
              <a:t>)</a:t>
            </a:r>
          </a:p>
          <a:p>
            <a:pPr algn="ctr"/>
            <a:endParaRPr lang="fr-BE" sz="1000" b="1" dirty="0">
              <a:solidFill>
                <a:schemeClr val="bg1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F1AFD5A-6BE1-088E-87D5-E8901A8BAA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7143" y="1460062"/>
            <a:ext cx="2732382" cy="192681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BA0C9C0E-537D-2E83-3D09-4AD5C78FB0D4}"/>
              </a:ext>
            </a:extLst>
          </p:cNvPr>
          <p:cNvSpPr txBox="1"/>
          <p:nvPr/>
        </p:nvSpPr>
        <p:spPr>
          <a:xfrm>
            <a:off x="1227144" y="1460061"/>
            <a:ext cx="3008426" cy="55399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MUDAM </a:t>
            </a:r>
            <a:r>
              <a:rPr lang="fr-BE" sz="1000" b="1" dirty="0">
                <a:solidFill>
                  <a:schemeClr val="bg1"/>
                </a:solidFill>
              </a:rPr>
              <a:t>(Art moderne)</a:t>
            </a:r>
          </a:p>
          <a:p>
            <a:pPr algn="ctr"/>
            <a:endParaRPr lang="fr-BE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7862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6AC91-29F1-4548-CFAD-CAE57EE81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0E788198-B684-4420-1A32-0FC77CEBCE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085" y="331813"/>
            <a:ext cx="8793830" cy="591658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A7760E9-E614-684B-ADD7-DA63341DE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9085" y="331812"/>
            <a:ext cx="8793830" cy="1281327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3: </a:t>
            </a:r>
            <a:r>
              <a:rPr lang="fr-BE" sz="4800" b="1" u="sng" dirty="0" err="1">
                <a:solidFill>
                  <a:schemeClr val="bg1"/>
                </a:solidFill>
              </a:rPr>
              <a:t>Afsluiter</a:t>
            </a:r>
            <a:r>
              <a:rPr lang="fr-BE" sz="4800" b="1" u="sng" dirty="0">
                <a:solidFill>
                  <a:schemeClr val="bg1"/>
                </a:solidFill>
              </a:rPr>
              <a:t> van de dag,</a:t>
            </a:r>
            <a:br>
              <a:rPr lang="fr-BE" sz="4800" b="1" u="sng" dirty="0">
                <a:solidFill>
                  <a:schemeClr val="bg1"/>
                </a:solidFill>
              </a:rPr>
            </a:br>
            <a:r>
              <a:rPr lang="fr-BE" sz="4800" b="1" u="sng" dirty="0" err="1">
                <a:solidFill>
                  <a:schemeClr val="bg1"/>
                </a:solidFill>
              </a:rPr>
              <a:t>eten</a:t>
            </a:r>
            <a:r>
              <a:rPr lang="fr-BE" sz="4800" b="1" u="sng" dirty="0">
                <a:solidFill>
                  <a:schemeClr val="bg1"/>
                </a:solidFill>
              </a:rPr>
              <a:t> </a:t>
            </a:r>
            <a:r>
              <a:rPr lang="fr-BE" sz="4800" b="1" u="sng" dirty="0" err="1">
                <a:solidFill>
                  <a:schemeClr val="bg1"/>
                </a:solidFill>
              </a:rPr>
              <a:t>beneden</a:t>
            </a:r>
            <a:r>
              <a:rPr lang="fr-BE" sz="4800" b="1" u="sng" dirty="0">
                <a:solidFill>
                  <a:schemeClr val="bg1"/>
                </a:solidFill>
              </a:rPr>
              <a:t> of </a:t>
            </a:r>
            <a:r>
              <a:rPr lang="fr-BE" sz="4800" b="1" u="sng" dirty="0" err="1">
                <a:solidFill>
                  <a:schemeClr val="bg1"/>
                </a:solidFill>
              </a:rPr>
              <a:t>bovenstad</a:t>
            </a:r>
            <a:r>
              <a:rPr lang="fr-BE" sz="4800" b="1" u="sng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CF12F111-76F5-2A5C-C420-48120A942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14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7135219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4CCD6-5E1B-7977-7CB9-40BFE5F60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8F6A1FD-230A-26A8-7080-02C2B17C8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15</a:t>
            </a:fld>
            <a:endParaRPr lang="en-US" sz="2000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6889EB-76E5-B8BD-9FD3-1C66E22C46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071" y="1167987"/>
            <a:ext cx="10204123" cy="464698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B8F5306-E1BB-A9AC-056A-49EC27D8D115}"/>
              </a:ext>
            </a:extLst>
          </p:cNvPr>
          <p:cNvSpPr txBox="1"/>
          <p:nvPr/>
        </p:nvSpPr>
        <p:spPr>
          <a:xfrm>
            <a:off x="7392838" y="1167987"/>
            <a:ext cx="2009954" cy="2616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100" b="1" dirty="0">
                <a:solidFill>
                  <a:schemeClr val="bg1"/>
                </a:solidFill>
              </a:rPr>
              <a:t>(www.minettpark.lu)</a:t>
            </a:r>
            <a:endParaRPr lang="fr-BE" sz="4400" b="1" dirty="0">
              <a:solidFill>
                <a:schemeClr val="bg1"/>
              </a:solidFill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A7C4DBCF-C28C-99B4-B789-0D7083A01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070" y="491706"/>
            <a:ext cx="10204124" cy="676282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4: </a:t>
            </a:r>
            <a:r>
              <a:rPr lang="fr-BE" sz="4800" b="1" u="sng" dirty="0" err="1">
                <a:solidFill>
                  <a:schemeClr val="bg1"/>
                </a:solidFill>
              </a:rPr>
              <a:t>Minett</a:t>
            </a:r>
            <a:r>
              <a:rPr lang="fr-BE" sz="4800" b="1" u="sng" dirty="0">
                <a:solidFill>
                  <a:schemeClr val="bg1"/>
                </a:solidFill>
              </a:rPr>
              <a:t> </a:t>
            </a:r>
            <a:r>
              <a:rPr lang="fr-BE" sz="4800" b="1" u="sng" dirty="0" err="1">
                <a:solidFill>
                  <a:schemeClr val="bg1"/>
                </a:solidFill>
              </a:rPr>
              <a:t>park</a:t>
            </a:r>
            <a:endParaRPr lang="fr-BE" sz="4800" b="1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8488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5D6D3-95A4-9B11-2BA8-D31AD1AE9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550509C-EEF2-404F-B244-D3AE393186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466" y="1326938"/>
            <a:ext cx="6714226" cy="503567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BB50CFB-6480-2FAD-EB5B-0F081AE39D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5818" y="2496403"/>
            <a:ext cx="2327515" cy="310335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11F484D-291D-EBC4-E363-AA6FD0085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8466" y="495392"/>
            <a:ext cx="8557855" cy="643295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4: </a:t>
            </a:r>
            <a:r>
              <a:rPr lang="fr-BE" sz="4800" b="1" u="sng" dirty="0" err="1">
                <a:solidFill>
                  <a:schemeClr val="bg1"/>
                </a:solidFill>
              </a:rPr>
              <a:t>terrasje</a:t>
            </a:r>
            <a:r>
              <a:rPr lang="fr-BE" sz="4800" b="1" u="sng" dirty="0">
                <a:solidFill>
                  <a:schemeClr val="bg1"/>
                </a:solidFill>
              </a:rPr>
              <a:t> Fond-de-Gras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3661D94-C6AF-805F-B5DD-297D3B44F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16</a:t>
            </a:fld>
            <a:endParaRPr lang="en-US" sz="2000" b="1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7986343-D993-4125-3B79-F66FB08FF1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4762" y="1326938"/>
            <a:ext cx="3839208" cy="193231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A40CA7A-89B7-8720-307A-95C01B594DF4}"/>
              </a:ext>
            </a:extLst>
          </p:cNvPr>
          <p:cNvSpPr txBox="1"/>
          <p:nvPr/>
        </p:nvSpPr>
        <p:spPr>
          <a:xfrm>
            <a:off x="7694762" y="2859145"/>
            <a:ext cx="1722255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Bei der </a:t>
            </a:r>
            <a:r>
              <a:rPr lang="fr-BE" sz="2000" b="1" dirty="0" err="1">
                <a:solidFill>
                  <a:schemeClr val="bg1"/>
                </a:solidFill>
              </a:rPr>
              <a:t>Giedel</a:t>
            </a:r>
            <a:endParaRPr lang="fr-BE" sz="2000" b="1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AED66A0-175B-1C62-F7A2-3D39B650C0AE}"/>
              </a:ext>
            </a:extLst>
          </p:cNvPr>
          <p:cNvSpPr txBox="1"/>
          <p:nvPr/>
        </p:nvSpPr>
        <p:spPr>
          <a:xfrm>
            <a:off x="1718466" y="5962498"/>
            <a:ext cx="2482598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Station Fond-de-Gras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C1FD2AA-151F-6A0F-118F-201014BFCC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15818" y="4616971"/>
            <a:ext cx="2327516" cy="174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9650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92001-A6D5-078D-F940-C4ACC98A7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B4606D2-5B07-04E0-8F05-4EA04661F7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4590" y="1100965"/>
            <a:ext cx="10093737" cy="514743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BDE8352-31B2-8586-8C02-F5B9A42D07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6966" y="3179918"/>
            <a:ext cx="2301361" cy="3068481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3C4D401-5D5F-D35B-B568-10F306F16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17</a:t>
            </a:fld>
            <a:endParaRPr lang="en-US" sz="2000" b="1" dirty="0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835BCDB2-D83A-EF1C-CF91-79C97D416182}"/>
              </a:ext>
            </a:extLst>
          </p:cNvPr>
          <p:cNvSpPr txBox="1">
            <a:spLocks/>
          </p:cNvSpPr>
          <p:nvPr/>
        </p:nvSpPr>
        <p:spPr>
          <a:xfrm>
            <a:off x="1199070" y="491706"/>
            <a:ext cx="10204124" cy="67628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4: </a:t>
            </a:r>
            <a:r>
              <a:rPr lang="fr-BE" sz="4800" b="1" u="sng" dirty="0" err="1">
                <a:solidFill>
                  <a:schemeClr val="bg1"/>
                </a:solidFill>
              </a:rPr>
              <a:t>Lasauvage</a:t>
            </a:r>
            <a:endParaRPr lang="fr-BE" sz="4800" b="1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7008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765A9-40A1-AD75-D8E1-85BF0EFCD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D175639C-78CC-4106-2725-675B22B26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085" y="331813"/>
            <a:ext cx="8793830" cy="591658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4CD0783-217B-0CCE-C503-C9675E8EF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9085" y="331812"/>
            <a:ext cx="8793830" cy="1281327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4: </a:t>
            </a:r>
            <a:r>
              <a:rPr lang="fr-BE" sz="4800" b="1" u="sng" dirty="0" err="1">
                <a:solidFill>
                  <a:schemeClr val="bg1"/>
                </a:solidFill>
              </a:rPr>
              <a:t>Afsluiter</a:t>
            </a:r>
            <a:r>
              <a:rPr lang="fr-BE" sz="4800" b="1" u="sng" dirty="0">
                <a:solidFill>
                  <a:schemeClr val="bg1"/>
                </a:solidFill>
              </a:rPr>
              <a:t> van de dag,</a:t>
            </a:r>
            <a:br>
              <a:rPr lang="fr-BE" sz="4800" b="1" u="sng" dirty="0">
                <a:solidFill>
                  <a:schemeClr val="bg1"/>
                </a:solidFill>
              </a:rPr>
            </a:br>
            <a:r>
              <a:rPr lang="fr-BE" sz="4800" b="1" u="sng" dirty="0" err="1">
                <a:solidFill>
                  <a:schemeClr val="bg1"/>
                </a:solidFill>
              </a:rPr>
              <a:t>eten</a:t>
            </a:r>
            <a:r>
              <a:rPr lang="fr-BE" sz="4800" b="1" u="sng" dirty="0">
                <a:solidFill>
                  <a:schemeClr val="bg1"/>
                </a:solidFill>
              </a:rPr>
              <a:t> </a:t>
            </a:r>
            <a:r>
              <a:rPr lang="fr-BE" sz="4800" b="1" u="sng" dirty="0" err="1">
                <a:solidFill>
                  <a:schemeClr val="bg1"/>
                </a:solidFill>
              </a:rPr>
              <a:t>beneden</a:t>
            </a:r>
            <a:r>
              <a:rPr lang="fr-BE" sz="4800" b="1" u="sng" dirty="0">
                <a:solidFill>
                  <a:schemeClr val="bg1"/>
                </a:solidFill>
              </a:rPr>
              <a:t> of </a:t>
            </a:r>
            <a:r>
              <a:rPr lang="fr-BE" sz="4800" b="1" u="sng" dirty="0" err="1">
                <a:solidFill>
                  <a:schemeClr val="bg1"/>
                </a:solidFill>
              </a:rPr>
              <a:t>bovenstad</a:t>
            </a:r>
            <a:r>
              <a:rPr lang="fr-BE" sz="4800" b="1" u="sng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20F2425-51B6-A936-95C1-DAAEB9AC6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18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046976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1F14E-9CC4-318F-D466-E1E075B6F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5E574C36-5361-4AEA-A11E-FA4369AB4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8126" y="815195"/>
            <a:ext cx="2668438" cy="62110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2700" b="1" dirty="0">
                <a:solidFill>
                  <a:schemeClr val="bg1"/>
                </a:solidFill>
              </a:rPr>
              <a:t>via </a:t>
            </a:r>
            <a:br>
              <a:rPr lang="en-US" sz="2700" b="1" dirty="0">
                <a:solidFill>
                  <a:schemeClr val="bg1"/>
                </a:solidFill>
              </a:rPr>
            </a:br>
            <a:r>
              <a:rPr lang="en-US" sz="2700" b="1" dirty="0" err="1">
                <a:solidFill>
                  <a:schemeClr val="bg1"/>
                </a:solidFill>
              </a:rPr>
              <a:t>luik-guillemins</a:t>
            </a:r>
            <a:endParaRPr lang="en-US" sz="2700" b="1" dirty="0">
              <a:solidFill>
                <a:schemeClr val="bg1"/>
              </a:solidFill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756EB82-A745-228B-BE43-74765171E5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76250" y="1960561"/>
            <a:ext cx="2426950" cy="387771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n-US" sz="1800" b="1" dirty="0">
                <a:solidFill>
                  <a:schemeClr val="bg1"/>
                </a:solidFill>
              </a:rPr>
              <a:t>1 </a:t>
            </a:r>
            <a:r>
              <a:rPr lang="en-US" sz="1800" b="1" dirty="0" err="1">
                <a:solidFill>
                  <a:schemeClr val="bg1"/>
                </a:solidFill>
              </a:rPr>
              <a:t>maal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Overstappen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31D945A-BC76-CB6F-CB96-41E37522F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6D22F896-40B5-4ADD-8801-0D06FADFA095}" type="slidenum">
              <a:rPr lang="en-US" b="1" smtClean="0"/>
              <a:pPr defTabSz="914400">
                <a:spcAft>
                  <a:spcPts val="600"/>
                </a:spcAft>
              </a:pPr>
              <a:t>19</a:t>
            </a:fld>
            <a:endParaRPr lang="en-US" b="1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DD56D82-EE77-5480-8996-619980C80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0704" y="2872596"/>
            <a:ext cx="5481296" cy="398540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9995BA7-EF7E-D3BA-5E0A-7A27C8EF26E6}"/>
              </a:ext>
            </a:extLst>
          </p:cNvPr>
          <p:cNvSpPr txBox="1"/>
          <p:nvPr/>
        </p:nvSpPr>
        <p:spPr>
          <a:xfrm>
            <a:off x="474130" y="4326689"/>
            <a:ext cx="5762445" cy="107721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3200" b="1" dirty="0">
                <a:solidFill>
                  <a:schemeClr val="bg1"/>
                </a:solidFill>
              </a:rPr>
              <a:t>Dag 5: Bagage </a:t>
            </a:r>
            <a:r>
              <a:rPr lang="fr-BE" sz="3200" b="1" dirty="0" err="1">
                <a:solidFill>
                  <a:schemeClr val="bg1"/>
                </a:solidFill>
              </a:rPr>
              <a:t>inpakken</a:t>
            </a:r>
            <a:r>
              <a:rPr lang="fr-BE" sz="3200" b="1" dirty="0">
                <a:solidFill>
                  <a:schemeClr val="bg1"/>
                </a:solidFill>
              </a:rPr>
              <a:t>, </a:t>
            </a:r>
            <a:r>
              <a:rPr lang="fr-BE" sz="3200" b="1" dirty="0" err="1">
                <a:solidFill>
                  <a:schemeClr val="bg1"/>
                </a:solidFill>
              </a:rPr>
              <a:t>ontbijt</a:t>
            </a:r>
            <a:r>
              <a:rPr lang="fr-BE" sz="3200" b="1" dirty="0">
                <a:solidFill>
                  <a:schemeClr val="bg1"/>
                </a:solidFill>
              </a:rPr>
              <a:t> en met de </a:t>
            </a:r>
            <a:r>
              <a:rPr lang="fr-BE" sz="3200" b="1" dirty="0" err="1">
                <a:solidFill>
                  <a:schemeClr val="bg1"/>
                </a:solidFill>
              </a:rPr>
              <a:t>trein</a:t>
            </a:r>
            <a:r>
              <a:rPr lang="fr-BE" sz="3200" b="1" dirty="0">
                <a:solidFill>
                  <a:schemeClr val="bg1"/>
                </a:solidFill>
              </a:rPr>
              <a:t> </a:t>
            </a:r>
            <a:r>
              <a:rPr lang="fr-BE" sz="3200" b="1" dirty="0" err="1">
                <a:solidFill>
                  <a:schemeClr val="bg1"/>
                </a:solidFill>
              </a:rPr>
              <a:t>naar</a:t>
            </a:r>
            <a:r>
              <a:rPr lang="fr-BE" sz="3200" b="1" dirty="0">
                <a:solidFill>
                  <a:schemeClr val="bg1"/>
                </a:solidFill>
              </a:rPr>
              <a:t> huis.</a:t>
            </a:r>
            <a:r>
              <a:rPr lang="fr-BE" sz="1000" b="1" dirty="0">
                <a:solidFill>
                  <a:schemeClr val="bg1"/>
                </a:solidFill>
              </a:rPr>
              <a:t> ()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A2C82CA-B1B5-2FBE-81D9-5827370E1A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710704" cy="3662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3053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B003F9DC7E35409581A3EF0745E3EE" ma:contentTypeVersion="18" ma:contentTypeDescription="Een nieuw document maken." ma:contentTypeScope="" ma:versionID="c051a5b305657f5d7a4d59007bc4e04f">
  <xsd:schema xmlns:xsd="http://www.w3.org/2001/XMLSchema" xmlns:xs="http://www.w3.org/2001/XMLSchema" xmlns:p="http://schemas.microsoft.com/office/2006/metadata/properties" xmlns:ns2="b2f4cd65-d4d6-4cd7-a5e1-d72475921089" xmlns:ns3="c98855c5-d10c-46e1-80c1-98fdb24fd7ff" xmlns:ns4="55e382e0-3bb9-496e-a470-66237f96e3a2" targetNamespace="http://schemas.microsoft.com/office/2006/metadata/properties" ma:root="true" ma:fieldsID="6ee7b61beabb1664e8cf6af419049b39" ns2:_="" ns3:_="" ns4:_="">
    <xsd:import namespace="b2f4cd65-d4d6-4cd7-a5e1-d72475921089"/>
    <xsd:import namespace="c98855c5-d10c-46e1-80c1-98fdb24fd7ff"/>
    <xsd:import namespace="55e382e0-3bb9-496e-a470-66237f96e3a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f4cd65-d4d6-4cd7-a5e1-d724759210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Afbeeldingtags" ma:readOnly="false" ma:fieldId="{5cf76f15-5ced-4ddc-b409-7134ff3c332f}" ma:taxonomyMulti="true" ma:sspId="0e905562-9620-45f5-92e3-c10dca4027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8855c5-d10c-46e1-80c1-98fdb24fd7f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e382e0-3bb9-496e-a470-66237f96e3a2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220b71cb-8819-4415-8ef7-f540ae2a6acd}" ma:internalName="TaxCatchAll" ma:showField="CatchAllData" ma:web="c98855c5-d10c-46e1-80c1-98fdb24fd7f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f4cd65-d4d6-4cd7-a5e1-d72475921089">
      <Terms xmlns="http://schemas.microsoft.com/office/infopath/2007/PartnerControls"/>
    </lcf76f155ced4ddcb4097134ff3c332f>
    <TaxCatchAll xmlns="55e382e0-3bb9-496e-a470-66237f96e3a2" xsi:nil="true"/>
  </documentManagement>
</p:properties>
</file>

<file path=customXml/itemProps1.xml><?xml version="1.0" encoding="utf-8"?>
<ds:datastoreItem xmlns:ds="http://schemas.openxmlformats.org/officeDocument/2006/customXml" ds:itemID="{9949E8F7-135A-46BE-B5BC-136D7767970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0E6E199-4B6B-4521-AFB3-B0BD3C3788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f4cd65-d4d6-4cd7-a5e1-d72475921089"/>
    <ds:schemaRef ds:uri="c98855c5-d10c-46e1-80c1-98fdb24fd7ff"/>
    <ds:schemaRef ds:uri="55e382e0-3bb9-496e-a470-66237f96e3a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D4B3FD8-3236-4604-8116-DFB2646BFE42}">
  <ds:schemaRefs>
    <ds:schemaRef ds:uri="http://schemas.openxmlformats.org/package/2006/metadata/core-properties"/>
    <ds:schemaRef ds:uri="http://www.w3.org/XML/1998/namespace"/>
    <ds:schemaRef ds:uri="http://purl.org/dc/elements/1.1/"/>
    <ds:schemaRef ds:uri="55e382e0-3bb9-496e-a470-66237f96e3a2"/>
    <ds:schemaRef ds:uri="b2f4cd65-d4d6-4cd7-a5e1-d72475921089"/>
    <ds:schemaRef ds:uri="http://schemas.microsoft.com/office/2006/documentManagement/types"/>
    <ds:schemaRef ds:uri="http://purl.org/dc/terms/"/>
    <ds:schemaRef ds:uri="c98855c5-d10c-46e1-80c1-98fdb24fd7ff"/>
    <ds:schemaRef ds:uri="http://schemas.microsoft.com/office/2006/metadata/properties"/>
    <ds:schemaRef ds:uri="http://schemas.microsoft.com/office/infopath/2007/PartnerControl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55</TotalTime>
  <Words>317</Words>
  <Application>Microsoft Office PowerPoint</Application>
  <PresentationFormat>Grand écran</PresentationFormat>
  <Paragraphs>79</Paragraphs>
  <Slides>19</Slides>
  <Notes>19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3" baseType="lpstr">
      <vt:lpstr>Arial</vt:lpstr>
      <vt:lpstr>Calibri</vt:lpstr>
      <vt:lpstr>Tw Cen MT</vt:lpstr>
      <vt:lpstr>Circuit</vt:lpstr>
      <vt:lpstr>Présentation PowerPoint</vt:lpstr>
      <vt:lpstr>Présentation PowerPoint</vt:lpstr>
      <vt:lpstr>Présentation PowerPoint</vt:lpstr>
      <vt:lpstr>Présentation PowerPoint</vt:lpstr>
      <vt:lpstr>Dag 1: Wandeling centrum.</vt:lpstr>
      <vt:lpstr>Dag 1: Afsluiter van de dag, eten beneden of bovenstad.</vt:lpstr>
      <vt:lpstr>Dag 2: Diekirch.</vt:lpstr>
      <vt:lpstr>Dag 2: terrasje Diekirch</vt:lpstr>
      <vt:lpstr>Dag 2: Diekirch.</vt:lpstr>
      <vt:lpstr>Dag 2: Afsluiter van de dag, eten beneden of bovenstad.</vt:lpstr>
      <vt:lpstr>Dag 3: benedenstad lux.</vt:lpstr>
      <vt:lpstr>Dag 3: terrasje</vt:lpstr>
      <vt:lpstr>Dag 3: bovenstad lux.</vt:lpstr>
      <vt:lpstr>Dag 3: Afsluiter van de dag, eten beneden of bovenstad.</vt:lpstr>
      <vt:lpstr>Dag 4: Minett park</vt:lpstr>
      <vt:lpstr>Dag 4: terrasje Fond-de-Gras</vt:lpstr>
      <vt:lpstr>Présentation PowerPoint</vt:lpstr>
      <vt:lpstr>Dag 4: Afsluiter van de dag, eten beneden of bovenstad.</vt:lpstr>
      <vt:lpstr>via  luik-guillemins</vt:lpstr>
    </vt:vector>
  </TitlesOfParts>
  <Company>NMBS - YPTO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Reis Maastricht</dc:title>
  <dc:creator>Hendrik Trypsteen</dc:creator>
  <cp:lastModifiedBy>hendrik Trypsteen</cp:lastModifiedBy>
  <cp:revision>176</cp:revision>
  <cp:lastPrinted>2025-03-09T09:09:45Z</cp:lastPrinted>
  <dcterms:created xsi:type="dcterms:W3CDTF">2025-02-25T06:24:37Z</dcterms:created>
  <dcterms:modified xsi:type="dcterms:W3CDTF">2026-06-12T18:44:30Z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7c19387-3134-4ca8-87e2-20d2b663daf3_Enabled">
    <vt:lpwstr>true</vt:lpwstr>
  </property>
  <property fmtid="{D5CDD505-2E9C-101B-9397-08002B2CF9AE}" pid="3" name="MSIP_Label_47c19387-3134-4ca8-87e2-20d2b663daf3_SetDate">
    <vt:lpwstr>2025-02-25T06:28:53Z</vt:lpwstr>
  </property>
  <property fmtid="{D5CDD505-2E9C-101B-9397-08002B2CF9AE}" pid="4" name="MSIP_Label_47c19387-3134-4ca8-87e2-20d2b663daf3_Method">
    <vt:lpwstr>Standard</vt:lpwstr>
  </property>
  <property fmtid="{D5CDD505-2E9C-101B-9397-08002B2CF9AE}" pid="5" name="MSIP_Label_47c19387-3134-4ca8-87e2-20d2b663daf3_Name">
    <vt:lpwstr>Restricted distribution</vt:lpwstr>
  </property>
  <property fmtid="{D5CDD505-2E9C-101B-9397-08002B2CF9AE}" pid="6" name="MSIP_Label_47c19387-3134-4ca8-87e2-20d2b663daf3_SiteId">
    <vt:lpwstr>7919ea65-4c52-4980-bfcd-ce7ffd32f1ea</vt:lpwstr>
  </property>
  <property fmtid="{D5CDD505-2E9C-101B-9397-08002B2CF9AE}" pid="7" name="MSIP_Label_47c19387-3134-4ca8-87e2-20d2b663daf3_ActionId">
    <vt:lpwstr>545b4458-2aad-4a61-a437-03dc5ff8a64c</vt:lpwstr>
  </property>
  <property fmtid="{D5CDD505-2E9C-101B-9397-08002B2CF9AE}" pid="8" name="MSIP_Label_47c19387-3134-4ca8-87e2-20d2b663daf3_ContentBits">
    <vt:lpwstr>0</vt:lpwstr>
  </property>
  <property fmtid="{D5CDD505-2E9C-101B-9397-08002B2CF9AE}" pid="9" name="ContentTypeId">
    <vt:lpwstr>0x01010092B003F9DC7E35409581A3EF0745E3EE</vt:lpwstr>
  </property>
</Properties>
</file>