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4"/>
  </p:notesMasterIdLst>
  <p:sldIdLst>
    <p:sldId id="317" r:id="rId5"/>
    <p:sldId id="302" r:id="rId6"/>
    <p:sldId id="258" r:id="rId7"/>
    <p:sldId id="260" r:id="rId8"/>
    <p:sldId id="318" r:id="rId9"/>
    <p:sldId id="279" r:id="rId10"/>
    <p:sldId id="305" r:id="rId11"/>
    <p:sldId id="319" r:id="rId12"/>
    <p:sldId id="322" r:id="rId13"/>
    <p:sldId id="323" r:id="rId14"/>
    <p:sldId id="326" r:id="rId15"/>
    <p:sldId id="325" r:id="rId16"/>
    <p:sldId id="327" r:id="rId17"/>
    <p:sldId id="324" r:id="rId18"/>
    <p:sldId id="307" r:id="rId19"/>
    <p:sldId id="328" r:id="rId20"/>
    <p:sldId id="303" r:id="rId21"/>
    <p:sldId id="329" r:id="rId22"/>
    <p:sldId id="316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8948A1-C8DD-5BC4-ACEC-E11DE44D5EDD}" name="hendrik Trypsteen" initials="hT" userId="45b5387b12043cd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6CA4A-A599-4D35-B3D8-CFCEDB69B18E}" v="16" dt="2026-05-19T12:38:05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rik Trypsteen" userId="fd82ea10-16b6-4d24-85fb-8b3a1eb78ece" providerId="ADAL" clId="{4BE0B944-2159-41A0-9730-2BE003D6E835}"/>
    <pc:docChg chg="undo redo custSel addSld delSld modSld sldOrd">
      <pc:chgData name="Hendrik Trypsteen" userId="fd82ea10-16b6-4d24-85fb-8b3a1eb78ece" providerId="ADAL" clId="{4BE0B944-2159-41A0-9730-2BE003D6E835}" dt="2026-05-19T12:38:20.991" v="3003" actId="47"/>
      <pc:docMkLst>
        <pc:docMk/>
      </pc:docMkLst>
      <pc:sldChg chg="addSp delSp modSp mod setBg delDesignElem">
        <pc:chgData name="Hendrik Trypsteen" userId="fd82ea10-16b6-4d24-85fb-8b3a1eb78ece" providerId="ADAL" clId="{4BE0B944-2159-41A0-9730-2BE003D6E835}" dt="2026-05-06T09:01:21.474" v="1461" actId="14100"/>
        <pc:sldMkLst>
          <pc:docMk/>
          <pc:sldMk cId="3166471079" sldId="258"/>
        </pc:sldMkLst>
        <pc:spChg chg="add mod">
          <ac:chgData name="Hendrik Trypsteen" userId="fd82ea10-16b6-4d24-85fb-8b3a1eb78ece" providerId="ADAL" clId="{4BE0B944-2159-41A0-9730-2BE003D6E835}" dt="2026-05-06T08:55:21.065" v="1393" actId="6549"/>
          <ac:spMkLst>
            <pc:docMk/>
            <pc:sldMk cId="3166471079" sldId="258"/>
            <ac:spMk id="6" creationId="{35666835-8F5E-6A74-32F3-F31BB956EC61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166471079" sldId="258"/>
            <ac:spMk id="7" creationId="{235A2976-EF3E-4D31-CE34-D98EB158DE37}"/>
          </ac:spMkLst>
        </pc:spChg>
        <pc:spChg chg="mod">
          <ac:chgData name="Hendrik Trypsteen" userId="fd82ea10-16b6-4d24-85fb-8b3a1eb78ece" providerId="ADAL" clId="{4BE0B944-2159-41A0-9730-2BE003D6E835}" dt="2026-05-06T07:13:03.847" v="1353" actId="1076"/>
          <ac:spMkLst>
            <pc:docMk/>
            <pc:sldMk cId="3166471079" sldId="258"/>
            <ac:spMk id="11" creationId="{93CEFC5E-9BEF-6B1D-631E-8084EF5E174D}"/>
          </ac:spMkLst>
        </pc:spChg>
        <pc:picChg chg="add mod ord">
          <ac:chgData name="Hendrik Trypsteen" userId="fd82ea10-16b6-4d24-85fb-8b3a1eb78ece" providerId="ADAL" clId="{4BE0B944-2159-41A0-9730-2BE003D6E835}" dt="2026-05-06T07:11:26.302" v="1239" actId="14100"/>
          <ac:picMkLst>
            <pc:docMk/>
            <pc:sldMk cId="3166471079" sldId="258"/>
            <ac:picMk id="2" creationId="{AF969FD1-621A-4082-D2F5-50121FFD242B}"/>
          </ac:picMkLst>
        </pc:picChg>
        <pc:picChg chg="add mod">
          <ac:chgData name="Hendrik Trypsteen" userId="fd82ea10-16b6-4d24-85fb-8b3a1eb78ece" providerId="ADAL" clId="{4BE0B944-2159-41A0-9730-2BE003D6E835}" dt="2026-05-06T09:01:21.474" v="1461" actId="14100"/>
          <ac:picMkLst>
            <pc:docMk/>
            <pc:sldMk cId="3166471079" sldId="258"/>
            <ac:picMk id="5" creationId="{91F6F6A4-BD2C-DF2D-1471-F6AC4CA08610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9:04:32.541" v="1476" actId="478"/>
        <pc:sldMkLst>
          <pc:docMk/>
          <pc:sldMk cId="3173850223" sldId="260"/>
        </pc:sldMkLst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173850223" sldId="260"/>
            <ac:spMk id="8" creationId="{3C197A7E-ED4E-784B-FC9D-36D048515272}"/>
          </ac:spMkLst>
        </pc:spChg>
        <pc:picChg chg="add mod ord">
          <ac:chgData name="Hendrik Trypsteen" userId="fd82ea10-16b6-4d24-85fb-8b3a1eb78ece" providerId="ADAL" clId="{4BE0B944-2159-41A0-9730-2BE003D6E835}" dt="2026-05-06T09:04:27.389" v="1468" actId="1076"/>
          <ac:picMkLst>
            <pc:docMk/>
            <pc:sldMk cId="3173850223" sldId="260"/>
            <ac:picMk id="3" creationId="{BF32B983-0886-AF7E-E8BD-34C26BB93986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9:07:05.273" v="1524" actId="207"/>
        <pc:sldMkLst>
          <pc:docMk/>
          <pc:sldMk cId="2394563332" sldId="279"/>
        </pc:sldMkLst>
        <pc:spChg chg="mod">
          <ac:chgData name="Hendrik Trypsteen" userId="fd82ea10-16b6-4d24-85fb-8b3a1eb78ece" providerId="ADAL" clId="{4BE0B944-2159-41A0-9730-2BE003D6E835}" dt="2026-05-06T09:07:05.273" v="1524" actId="207"/>
          <ac:spMkLst>
            <pc:docMk/>
            <pc:sldMk cId="2394563332" sldId="279"/>
            <ac:spMk id="2" creationId="{2131F640-EFD8-97CE-B3D2-32BC8D2B5128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2394563332" sldId="279"/>
            <ac:spMk id="3" creationId="{8065340A-FF64-265B-7E71-6A58FB8D87E8}"/>
          </ac:spMkLst>
        </pc:spChg>
        <pc:picChg chg="add mod ord">
          <ac:chgData name="Hendrik Trypsteen" userId="fd82ea10-16b6-4d24-85fb-8b3a1eb78ece" providerId="ADAL" clId="{4BE0B944-2159-41A0-9730-2BE003D6E835}" dt="2026-05-06T09:06:19.422" v="1484" actId="1076"/>
          <ac:picMkLst>
            <pc:docMk/>
            <pc:sldMk cId="2394563332" sldId="279"/>
            <ac:picMk id="6" creationId="{6B69D55F-BCC3-CDD2-C01F-EDCEEA1ADC05}"/>
          </ac:picMkLst>
        </pc:picChg>
      </pc:sldChg>
      <pc:sldChg chg="addSp delSp modSp del mod ord">
        <pc:chgData name="Hendrik Trypsteen" userId="fd82ea10-16b6-4d24-85fb-8b3a1eb78ece" providerId="ADAL" clId="{4BE0B944-2159-41A0-9730-2BE003D6E835}" dt="2026-05-19T12:15:35.458" v="2715" actId="47"/>
        <pc:sldMkLst>
          <pc:docMk/>
          <pc:sldMk cId="985756131" sldId="287"/>
        </pc:sldMkLst>
      </pc:sldChg>
      <pc:sldChg chg="addSp delSp modSp mod">
        <pc:chgData name="Hendrik Trypsteen" userId="fd82ea10-16b6-4d24-85fb-8b3a1eb78ece" providerId="ADAL" clId="{4BE0B944-2159-41A0-9730-2BE003D6E835}" dt="2026-05-19T12:33:54.487" v="2898" actId="478"/>
        <pc:sldMkLst>
          <pc:docMk/>
          <pc:sldMk cId="3501700870" sldId="303"/>
        </pc:sldMkLst>
        <pc:spChg chg="del mod">
          <ac:chgData name="Hendrik Trypsteen" userId="fd82ea10-16b6-4d24-85fb-8b3a1eb78ece" providerId="ADAL" clId="{4BE0B944-2159-41A0-9730-2BE003D6E835}" dt="2026-05-19T12:32:49.024" v="2872" actId="478"/>
          <ac:spMkLst>
            <pc:docMk/>
            <pc:sldMk cId="3501700870" sldId="303"/>
            <ac:spMk id="2" creationId="{C9604B94-1B6E-874A-DE23-42EB449C34EF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501700870" sldId="303"/>
            <ac:spMk id="3" creationId="{23C4D401-5D5F-D35B-B568-10F306F16666}"/>
          </ac:spMkLst>
        </pc:spChg>
        <pc:spChg chg="del mod">
          <ac:chgData name="Hendrik Trypsteen" userId="fd82ea10-16b6-4d24-85fb-8b3a1eb78ece" providerId="ADAL" clId="{4BE0B944-2159-41A0-9730-2BE003D6E835}" dt="2026-05-19T12:33:53.142" v="2897" actId="478"/>
          <ac:spMkLst>
            <pc:docMk/>
            <pc:sldMk cId="3501700870" sldId="303"/>
            <ac:spMk id="5" creationId="{8B07FB8B-EAC9-131A-F847-36CAE50EEF6F}"/>
          </ac:spMkLst>
        </pc:spChg>
        <pc:spChg chg="add del mod">
          <ac:chgData name="Hendrik Trypsteen" userId="fd82ea10-16b6-4d24-85fb-8b3a1eb78ece" providerId="ADAL" clId="{4BE0B944-2159-41A0-9730-2BE003D6E835}" dt="2026-05-19T12:32:58.884" v="2875" actId="478"/>
          <ac:spMkLst>
            <pc:docMk/>
            <pc:sldMk cId="3501700870" sldId="303"/>
            <ac:spMk id="9" creationId="{55C37E6B-AC81-30F7-BB61-C45C4164E726}"/>
          </ac:spMkLst>
        </pc:spChg>
        <pc:spChg chg="add mod">
          <ac:chgData name="Hendrik Trypsteen" userId="fd82ea10-16b6-4d24-85fb-8b3a1eb78ece" providerId="ADAL" clId="{4BE0B944-2159-41A0-9730-2BE003D6E835}" dt="2026-05-19T12:33:09.333" v="2895" actId="6549"/>
          <ac:spMkLst>
            <pc:docMk/>
            <pc:sldMk cId="3501700870" sldId="303"/>
            <ac:spMk id="10" creationId="{835BCDB2-D83A-EF1C-CF91-79C97D416182}"/>
          </ac:spMkLst>
        </pc:spChg>
        <pc:spChg chg="del mod">
          <ac:chgData name="Hendrik Trypsteen" userId="fd82ea10-16b6-4d24-85fb-8b3a1eb78ece" providerId="ADAL" clId="{4BE0B944-2159-41A0-9730-2BE003D6E835}" dt="2026-05-19T12:33:54.487" v="2898" actId="478"/>
          <ac:spMkLst>
            <pc:docMk/>
            <pc:sldMk cId="3501700870" sldId="303"/>
            <ac:spMk id="13" creationId="{1E2E2B0F-8363-F99F-1C4D-7D46079176FC}"/>
          </ac:spMkLst>
        </pc:spChg>
        <pc:picChg chg="add del mod ord">
          <ac:chgData name="Hendrik Trypsteen" userId="fd82ea10-16b6-4d24-85fb-8b3a1eb78ece" providerId="ADAL" clId="{4BE0B944-2159-41A0-9730-2BE003D6E835}" dt="2026-05-19T12:30:51.573" v="2825" actId="478"/>
          <ac:picMkLst>
            <pc:docMk/>
            <pc:sldMk cId="3501700870" sldId="303"/>
            <ac:picMk id="4" creationId="{58D21A64-DD61-536F-74E1-DE642E015D52}"/>
          </ac:picMkLst>
        </pc:picChg>
        <pc:picChg chg="add mod ord">
          <ac:chgData name="Hendrik Trypsteen" userId="fd82ea10-16b6-4d24-85fb-8b3a1eb78ece" providerId="ADAL" clId="{4BE0B944-2159-41A0-9730-2BE003D6E835}" dt="2026-05-19T12:31:03.847" v="2828" actId="1076"/>
          <ac:picMkLst>
            <pc:docMk/>
            <pc:sldMk cId="3501700870" sldId="303"/>
            <ac:picMk id="7" creationId="{5B4606D2-5B07-04E0-8F05-4EA04661F70D}"/>
          </ac:picMkLst>
        </pc:picChg>
      </pc:sldChg>
      <pc:sldChg chg="addSp delSp modSp add del mod">
        <pc:chgData name="Hendrik Trypsteen" userId="fd82ea10-16b6-4d24-85fb-8b3a1eb78ece" providerId="ADAL" clId="{4BE0B944-2159-41A0-9730-2BE003D6E835}" dt="2026-05-06T09:17:54.446" v="1832" actId="1076"/>
        <pc:sldMkLst>
          <pc:docMk/>
          <pc:sldMk cId="149426008" sldId="305"/>
        </pc:sldMkLst>
        <pc:spChg chg="mod">
          <ac:chgData name="Hendrik Trypsteen" userId="fd82ea10-16b6-4d24-85fb-8b3a1eb78ece" providerId="ADAL" clId="{4BE0B944-2159-41A0-9730-2BE003D6E835}" dt="2026-05-06T09:11:40.162" v="1632" actId="6549"/>
          <ac:spMkLst>
            <pc:docMk/>
            <pc:sldMk cId="149426008" sldId="305"/>
            <ac:spMk id="2" creationId="{4B11E725-82FB-F301-02E2-4CBB8014B262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149426008" sldId="305"/>
            <ac:spMk id="3" creationId="{EF4C39D4-C60D-B221-9F63-421198F9A0B5}"/>
          </ac:spMkLst>
        </pc:spChg>
        <pc:spChg chg="mod">
          <ac:chgData name="Hendrik Trypsteen" userId="fd82ea10-16b6-4d24-85fb-8b3a1eb78ece" providerId="ADAL" clId="{4BE0B944-2159-41A0-9730-2BE003D6E835}" dt="2026-05-06T09:17:54.446" v="1832" actId="1076"/>
          <ac:spMkLst>
            <pc:docMk/>
            <pc:sldMk cId="149426008" sldId="305"/>
            <ac:spMk id="5" creationId="{16228292-05A8-85FB-63AD-3A78C4AD0A6B}"/>
          </ac:spMkLst>
        </pc:spChg>
        <pc:spChg chg="mod">
          <ac:chgData name="Hendrik Trypsteen" userId="fd82ea10-16b6-4d24-85fb-8b3a1eb78ece" providerId="ADAL" clId="{4BE0B944-2159-41A0-9730-2BE003D6E835}" dt="2026-05-06T09:16:27.386" v="1825" actId="1076"/>
          <ac:spMkLst>
            <pc:docMk/>
            <pc:sldMk cId="149426008" sldId="305"/>
            <ac:spMk id="13" creationId="{09CC6464-5474-6204-5123-44AE7179897D}"/>
          </ac:spMkLst>
        </pc:spChg>
        <pc:picChg chg="add mod ord">
          <ac:chgData name="Hendrik Trypsteen" userId="fd82ea10-16b6-4d24-85fb-8b3a1eb78ece" providerId="ADAL" clId="{4BE0B944-2159-41A0-9730-2BE003D6E835}" dt="2026-05-06T09:16:27.386" v="1825" actId="1076"/>
          <ac:picMkLst>
            <pc:docMk/>
            <pc:sldMk cId="149426008" sldId="305"/>
            <ac:picMk id="6" creationId="{AD0C9B2E-AB27-D6B2-D0D9-DCCE52E31081}"/>
          </ac:picMkLst>
        </pc:picChg>
        <pc:picChg chg="add mod ord">
          <ac:chgData name="Hendrik Trypsteen" userId="fd82ea10-16b6-4d24-85fb-8b3a1eb78ece" providerId="ADAL" clId="{4BE0B944-2159-41A0-9730-2BE003D6E835}" dt="2026-05-06T09:17:54.446" v="1832" actId="1076"/>
          <ac:picMkLst>
            <pc:docMk/>
            <pc:sldMk cId="149426008" sldId="305"/>
            <ac:picMk id="9" creationId="{5FC1AB16-69A6-92D3-1C5E-F05A4612B11D}"/>
          </ac:picMkLst>
        </pc:picChg>
      </pc:sldChg>
      <pc:sldChg chg="addSp delSp modSp mod ord">
        <pc:chgData name="Hendrik Trypsteen" userId="fd82ea10-16b6-4d24-85fb-8b3a1eb78ece" providerId="ADAL" clId="{4BE0B944-2159-41A0-9730-2BE003D6E835}" dt="2026-05-19T12:31:59.859" v="2866" actId="14100"/>
        <pc:sldMkLst>
          <pc:docMk/>
          <pc:sldMk cId="1448848880" sldId="307"/>
        </pc:sldMkLst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1448848880" sldId="307"/>
            <ac:spMk id="3" creationId="{E8F6A1FD-230A-26A8-7080-02C2B17C8E9F}"/>
          </ac:spMkLst>
        </pc:spChg>
        <pc:spChg chg="mod ord">
          <ac:chgData name="Hendrik Trypsteen" userId="fd82ea10-16b6-4d24-85fb-8b3a1eb78ece" providerId="ADAL" clId="{4BE0B944-2159-41A0-9730-2BE003D6E835}" dt="2026-05-19T12:31:59.859" v="2866" actId="14100"/>
          <ac:spMkLst>
            <pc:docMk/>
            <pc:sldMk cId="1448848880" sldId="307"/>
            <ac:spMk id="5" creationId="{FB8F5306-E1BB-A9AC-056A-49EC27D8D115}"/>
          </ac:spMkLst>
        </pc:spChg>
        <pc:spChg chg="add mod">
          <ac:chgData name="Hendrik Trypsteen" userId="fd82ea10-16b6-4d24-85fb-8b3a1eb78ece" providerId="ADAL" clId="{4BE0B944-2159-41A0-9730-2BE003D6E835}" dt="2026-05-19T12:31:46.897" v="2862" actId="6549"/>
          <ac:spMkLst>
            <pc:docMk/>
            <pc:sldMk cId="1448848880" sldId="307"/>
            <ac:spMk id="6" creationId="{A7C4DBCF-C28C-99B4-B789-0D7083A01267}"/>
          </ac:spMkLst>
        </pc:spChg>
        <pc:picChg chg="add mod">
          <ac:chgData name="Hendrik Trypsteen" userId="fd82ea10-16b6-4d24-85fb-8b3a1eb78ece" providerId="ADAL" clId="{4BE0B944-2159-41A0-9730-2BE003D6E835}" dt="2026-05-19T12:17:33.864" v="2779" actId="14100"/>
          <ac:picMkLst>
            <pc:docMk/>
            <pc:sldMk cId="1448848880" sldId="307"/>
            <ac:picMk id="4" creationId="{D06889EB-76E5-B8BD-9FD3-1C66E22C4634}"/>
          </ac:picMkLst>
        </pc:picChg>
        <pc:picChg chg="add del mod ord">
          <ac:chgData name="Hendrik Trypsteen" userId="fd82ea10-16b6-4d24-85fb-8b3a1eb78ece" providerId="ADAL" clId="{4BE0B944-2159-41A0-9730-2BE003D6E835}" dt="2026-05-19T12:17:01.265" v="2774" actId="478"/>
          <ac:picMkLst>
            <pc:docMk/>
            <pc:sldMk cId="1448848880" sldId="307"/>
            <ac:picMk id="7" creationId="{87DDAFF8-F938-0E9F-F430-0F1895268890}"/>
          </ac:picMkLst>
        </pc:picChg>
      </pc:sldChg>
      <pc:sldChg chg="addSp delSp modSp del mod">
        <pc:chgData name="Hendrik Trypsteen" userId="fd82ea10-16b6-4d24-85fb-8b3a1eb78ece" providerId="ADAL" clId="{4BE0B944-2159-41A0-9730-2BE003D6E835}" dt="2026-05-19T09:23:05.569" v="2089" actId="47"/>
        <pc:sldMkLst>
          <pc:docMk/>
          <pc:sldMk cId="2621615720" sldId="309"/>
        </pc:sldMkLst>
      </pc:sldChg>
      <pc:sldChg chg="addSp modSp add del mod">
        <pc:chgData name="Hendrik Trypsteen" userId="fd82ea10-16b6-4d24-85fb-8b3a1eb78ece" providerId="ADAL" clId="{4BE0B944-2159-41A0-9730-2BE003D6E835}" dt="2026-05-19T12:37:04.957" v="2997" actId="47"/>
        <pc:sldMkLst>
          <pc:docMk/>
          <pc:sldMk cId="148974394" sldId="311"/>
        </pc:sldMkLst>
      </pc:sldChg>
      <pc:sldChg chg="addSp delSp modSp add del mod">
        <pc:chgData name="Hendrik Trypsteen" userId="fd82ea10-16b6-4d24-85fb-8b3a1eb78ece" providerId="ADAL" clId="{4BE0B944-2159-41A0-9730-2BE003D6E835}" dt="2026-05-19T12:37:04.957" v="2997" actId="47"/>
        <pc:sldMkLst>
          <pc:docMk/>
          <pc:sldMk cId="3779423350" sldId="312"/>
        </pc:sldMkLst>
      </pc:sldChg>
      <pc:sldChg chg="modSp add del mod">
        <pc:chgData name="Hendrik Trypsteen" userId="fd82ea10-16b6-4d24-85fb-8b3a1eb78ece" providerId="ADAL" clId="{4BE0B944-2159-41A0-9730-2BE003D6E835}" dt="2026-05-19T12:15:35.458" v="2715" actId="47"/>
        <pc:sldMkLst>
          <pc:docMk/>
          <pc:sldMk cId="157322123" sldId="313"/>
        </pc:sldMkLst>
      </pc:sldChg>
      <pc:sldChg chg="addSp delSp modSp add del mod">
        <pc:chgData name="Hendrik Trypsteen" userId="fd82ea10-16b6-4d24-85fb-8b3a1eb78ece" providerId="ADAL" clId="{4BE0B944-2159-41A0-9730-2BE003D6E835}" dt="2026-05-19T12:37:04.957" v="2997" actId="47"/>
        <pc:sldMkLst>
          <pc:docMk/>
          <pc:sldMk cId="4035885967" sldId="314"/>
        </pc:sldMkLst>
      </pc:sldChg>
      <pc:sldChg chg="modSp add del mod">
        <pc:chgData name="Hendrik Trypsteen" userId="fd82ea10-16b6-4d24-85fb-8b3a1eb78ece" providerId="ADAL" clId="{4BE0B944-2159-41A0-9730-2BE003D6E835}" dt="2026-05-19T12:15:35.458" v="2715" actId="47"/>
        <pc:sldMkLst>
          <pc:docMk/>
          <pc:sldMk cId="2416141588" sldId="315"/>
        </pc:sldMkLst>
      </pc:sldChg>
      <pc:sldChg chg="addSp delSp modSp add mod">
        <pc:chgData name="Hendrik Trypsteen" userId="fd82ea10-16b6-4d24-85fb-8b3a1eb78ece" providerId="ADAL" clId="{4BE0B944-2159-41A0-9730-2BE003D6E835}" dt="2026-05-19T12:38:14.144" v="3002" actId="478"/>
        <pc:sldMkLst>
          <pc:docMk/>
          <pc:sldMk cId="2843305354" sldId="316"/>
        </pc:sldMkLst>
        <pc:spChg chg="add mod ord">
          <ac:chgData name="Hendrik Trypsteen" userId="fd82ea10-16b6-4d24-85fb-8b3a1eb78ece" providerId="ADAL" clId="{4BE0B944-2159-41A0-9730-2BE003D6E835}" dt="2026-05-06T07:10:10.857" v="1226" actId="1076"/>
          <ac:spMkLst>
            <pc:docMk/>
            <pc:sldMk cId="2843305354" sldId="316"/>
            <ac:spMk id="3" creationId="{D9995BA7-EF7E-D3BA-5E0A-7A27C8EF26E6}"/>
          </ac:spMkLst>
        </pc:spChg>
        <pc:spChg chg="add del mod">
          <ac:chgData name="Hendrik Trypsteen" userId="fd82ea10-16b6-4d24-85fb-8b3a1eb78ece" providerId="ADAL" clId="{4BE0B944-2159-41A0-9730-2BE003D6E835}" dt="2026-05-06T07:10:21.497" v="1228" actId="1076"/>
          <ac:spMkLst>
            <pc:docMk/>
            <pc:sldMk cId="2843305354" sldId="316"/>
            <ac:spMk id="8" creationId="{5E574C36-5361-4AEA-A11E-FA4369AB47E1}"/>
          </ac:spMkLst>
        </pc:spChg>
        <pc:spChg chg="mod">
          <ac:chgData name="Hendrik Trypsteen" userId="fd82ea10-16b6-4d24-85fb-8b3a1eb78ece" providerId="ADAL" clId="{4BE0B944-2159-41A0-9730-2BE003D6E835}" dt="2026-05-06T07:10:17.336" v="1227" actId="1076"/>
          <ac:spMkLst>
            <pc:docMk/>
            <pc:sldMk cId="2843305354" sldId="316"/>
            <ac:spMk id="11" creationId="{9756EB82-A745-228B-BE43-74765171E535}"/>
          </ac:spMkLst>
        </pc:spChg>
        <pc:picChg chg="add mod">
          <ac:chgData name="Hendrik Trypsteen" userId="fd82ea10-16b6-4d24-85fb-8b3a1eb78ece" providerId="ADAL" clId="{4BE0B944-2159-41A0-9730-2BE003D6E835}" dt="2026-05-19T12:38:12.746" v="3001" actId="14100"/>
          <ac:picMkLst>
            <pc:docMk/>
            <pc:sldMk cId="2843305354" sldId="316"/>
            <ac:picMk id="2" creationId="{5A2C82CA-B1B5-2FBE-81D9-5827370E1AA2}"/>
          </ac:picMkLst>
        </pc:picChg>
        <pc:picChg chg="del mod ord">
          <ac:chgData name="Hendrik Trypsteen" userId="fd82ea10-16b6-4d24-85fb-8b3a1eb78ece" providerId="ADAL" clId="{4BE0B944-2159-41A0-9730-2BE003D6E835}" dt="2026-05-19T12:38:14.144" v="3002" actId="478"/>
          <ac:picMkLst>
            <pc:docMk/>
            <pc:sldMk cId="2843305354" sldId="316"/>
            <ac:picMk id="4" creationId="{CD03056E-BA55-A37B-588C-C668AC6F6418}"/>
          </ac:picMkLst>
        </pc:picChg>
        <pc:picChg chg="add mod">
          <ac:chgData name="Hendrik Trypsteen" userId="fd82ea10-16b6-4d24-85fb-8b3a1eb78ece" providerId="ADAL" clId="{4BE0B944-2159-41A0-9730-2BE003D6E835}" dt="2026-05-06T07:07:51.079" v="1159" actId="14100"/>
          <ac:picMkLst>
            <pc:docMk/>
            <pc:sldMk cId="2843305354" sldId="316"/>
            <ac:picMk id="5" creationId="{8DD56D82-EE77-5480-8996-619980C80095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14:34.311" v="1974" actId="20577"/>
        <pc:sldMkLst>
          <pc:docMk/>
          <pc:sldMk cId="4194823383" sldId="317"/>
        </pc:sldMkLst>
        <pc:spChg chg="mod">
          <ac:chgData name="Hendrik Trypsteen" userId="fd82ea10-16b6-4d24-85fb-8b3a1eb78ece" providerId="ADAL" clId="{4BE0B944-2159-41A0-9730-2BE003D6E835}" dt="2026-05-19T09:14:34.311" v="1974" actId="20577"/>
          <ac:spMkLst>
            <pc:docMk/>
            <pc:sldMk cId="4194823383" sldId="317"/>
            <ac:spMk id="7" creationId="{F3407E86-AA6E-9348-37EF-B5EC40C24E7C}"/>
          </ac:spMkLst>
        </pc:spChg>
        <pc:picChg chg="add mod">
          <ac:chgData name="Hendrik Trypsteen" userId="fd82ea10-16b6-4d24-85fb-8b3a1eb78ece" providerId="ADAL" clId="{4BE0B944-2159-41A0-9730-2BE003D6E835}" dt="2026-05-06T08:59:35.906" v="1450" actId="1076"/>
          <ac:picMkLst>
            <pc:docMk/>
            <pc:sldMk cId="4194823383" sldId="317"/>
            <ac:picMk id="3" creationId="{C45DDB50-7EBD-220D-0A11-65DF0310468B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15:14.030" v="1977" actId="14100"/>
        <pc:sldMkLst>
          <pc:docMk/>
          <pc:sldMk cId="1740049982" sldId="318"/>
        </pc:sldMkLst>
        <pc:spChg chg="mod">
          <ac:chgData name="Hendrik Trypsteen" userId="fd82ea10-16b6-4d24-85fb-8b3a1eb78ece" providerId="ADAL" clId="{4BE0B944-2159-41A0-9730-2BE003D6E835}" dt="2026-05-06T09:08:34.152" v="1534" actId="6549"/>
          <ac:spMkLst>
            <pc:docMk/>
            <pc:sldMk cId="1740049982" sldId="318"/>
            <ac:spMk id="2" creationId="{2131F640-EFD8-97CE-B3D2-32BC8D2B5128}"/>
          </ac:spMkLst>
        </pc:spChg>
        <pc:spChg chg="mod">
          <ac:chgData name="Hendrik Trypsteen" userId="fd82ea10-16b6-4d24-85fb-8b3a1eb78ece" providerId="ADAL" clId="{4BE0B944-2159-41A0-9730-2BE003D6E835}" dt="2026-05-06T09:09:10.824" v="1597" actId="14100"/>
          <ac:spMkLst>
            <pc:docMk/>
            <pc:sldMk cId="1740049982" sldId="318"/>
            <ac:spMk id="5" creationId="{BDA01DF8-B594-2709-AA80-DDF744460C72}"/>
          </ac:spMkLst>
        </pc:spChg>
        <pc:spChg chg="mod">
          <ac:chgData name="Hendrik Trypsteen" userId="fd82ea10-16b6-4d24-85fb-8b3a1eb78ece" providerId="ADAL" clId="{4BE0B944-2159-41A0-9730-2BE003D6E835}" dt="2026-05-06T09:09:07.139" v="1596" actId="14100"/>
          <ac:spMkLst>
            <pc:docMk/>
            <pc:sldMk cId="1740049982" sldId="318"/>
            <ac:spMk id="13" creationId="{449F3743-20C5-B2D8-3721-4F5E9203C744}"/>
          </ac:spMkLst>
        </pc:spChg>
        <pc:picChg chg="add mod ord">
          <ac:chgData name="Hendrik Trypsteen" userId="fd82ea10-16b6-4d24-85fb-8b3a1eb78ece" providerId="ADAL" clId="{4BE0B944-2159-41A0-9730-2BE003D6E835}" dt="2026-05-19T09:15:14.030" v="1977" actId="14100"/>
          <ac:picMkLst>
            <pc:docMk/>
            <pc:sldMk cId="1740049982" sldId="318"/>
            <ac:picMk id="7" creationId="{4FEC21F2-3D57-8542-5269-39A4159B06B2}"/>
          </ac:picMkLst>
        </pc:picChg>
        <pc:picChg chg="add mod ord">
          <ac:chgData name="Hendrik Trypsteen" userId="fd82ea10-16b6-4d24-85fb-8b3a1eb78ece" providerId="ADAL" clId="{4BE0B944-2159-41A0-9730-2BE003D6E835}" dt="2026-05-19T09:15:10.909" v="1975" actId="14100"/>
          <ac:picMkLst>
            <pc:docMk/>
            <pc:sldMk cId="1740049982" sldId="318"/>
            <ac:picMk id="10" creationId="{D08B6C19-4957-A2A3-3642-E29ACAFE6F35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25:47.903" v="2096" actId="1076"/>
        <pc:sldMkLst>
          <pc:docMk/>
          <pc:sldMk cId="2914026220" sldId="319"/>
        </pc:sldMkLst>
        <pc:spChg chg="mod">
          <ac:chgData name="Hendrik Trypsteen" userId="fd82ea10-16b6-4d24-85fb-8b3a1eb78ece" providerId="ADAL" clId="{4BE0B944-2159-41A0-9730-2BE003D6E835}" dt="2026-05-19T09:25:47.903" v="2096" actId="1076"/>
          <ac:spMkLst>
            <pc:docMk/>
            <pc:sldMk cId="2914026220" sldId="319"/>
            <ac:spMk id="2" creationId="{CF0603F6-E60C-D259-98CE-AF0908AB046B}"/>
          </ac:spMkLst>
        </pc:spChg>
        <pc:picChg chg="del">
          <ac:chgData name="Hendrik Trypsteen" userId="fd82ea10-16b6-4d24-85fb-8b3a1eb78ece" providerId="ADAL" clId="{4BE0B944-2159-41A0-9730-2BE003D6E835}" dt="2026-05-19T09:25:28.351" v="2091" actId="478"/>
          <ac:picMkLst>
            <pc:docMk/>
            <pc:sldMk cId="2914026220" sldId="319"/>
            <ac:picMk id="6" creationId="{99C69559-1BB1-3BFB-229E-9468064E2A44}"/>
          </ac:picMkLst>
        </pc:picChg>
        <pc:picChg chg="add mod ord">
          <ac:chgData name="Hendrik Trypsteen" userId="fd82ea10-16b6-4d24-85fb-8b3a1eb78ece" providerId="ADAL" clId="{4BE0B944-2159-41A0-9730-2BE003D6E835}" dt="2026-05-19T09:25:36.232" v="2094" actId="14100"/>
          <ac:picMkLst>
            <pc:docMk/>
            <pc:sldMk cId="2914026220" sldId="319"/>
            <ac:picMk id="7" creationId="{C0A9064C-9133-4EF8-27A5-D0931A947044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09:22:45.109" v="2088" actId="1076"/>
        <pc:sldMkLst>
          <pc:docMk/>
          <pc:sldMk cId="4206110654" sldId="322"/>
        </pc:sldMkLst>
        <pc:spChg chg="mod">
          <ac:chgData name="Hendrik Trypsteen" userId="fd82ea10-16b6-4d24-85fb-8b3a1eb78ece" providerId="ADAL" clId="{4BE0B944-2159-41A0-9730-2BE003D6E835}" dt="2026-05-19T09:22:45.109" v="2088" actId="1076"/>
          <ac:spMkLst>
            <pc:docMk/>
            <pc:sldMk cId="4206110654" sldId="322"/>
            <ac:spMk id="5" creationId="{4F80A5B1-FB3F-098F-471E-2A48C72A8340}"/>
          </ac:spMkLst>
        </pc:spChg>
        <pc:spChg chg="mod">
          <ac:chgData name="Hendrik Trypsteen" userId="fd82ea10-16b6-4d24-85fb-8b3a1eb78ece" providerId="ADAL" clId="{4BE0B944-2159-41A0-9730-2BE003D6E835}" dt="2026-05-19T09:22:36.269" v="2087" actId="1076"/>
          <ac:spMkLst>
            <pc:docMk/>
            <pc:sldMk cId="4206110654" sldId="322"/>
            <ac:spMk id="13" creationId="{A9438780-B78B-CD24-DFAD-539BA6DFAB8A}"/>
          </ac:spMkLst>
        </pc:spChg>
        <pc:picChg chg="add mod ord">
          <ac:chgData name="Hendrik Trypsteen" userId="fd82ea10-16b6-4d24-85fb-8b3a1eb78ece" providerId="ADAL" clId="{4BE0B944-2159-41A0-9730-2BE003D6E835}" dt="2026-05-19T09:22:45.109" v="2088" actId="1076"/>
          <ac:picMkLst>
            <pc:docMk/>
            <pc:sldMk cId="4206110654" sldId="322"/>
            <ac:picMk id="6" creationId="{F24257B4-EDBF-CAC8-6C6E-20C81712C240}"/>
          </ac:picMkLst>
        </pc:picChg>
        <pc:picChg chg="add del mod ord">
          <ac:chgData name="Hendrik Trypsteen" userId="fd82ea10-16b6-4d24-85fb-8b3a1eb78ece" providerId="ADAL" clId="{4BE0B944-2159-41A0-9730-2BE003D6E835}" dt="2026-05-19T09:21:22.785" v="2075" actId="478"/>
          <ac:picMkLst>
            <pc:docMk/>
            <pc:sldMk cId="4206110654" sldId="322"/>
            <ac:picMk id="7" creationId="{6A27D130-1415-5251-48C9-D1D1722F58D5}"/>
          </ac:picMkLst>
        </pc:picChg>
        <pc:picChg chg="add mod ord">
          <ac:chgData name="Hendrik Trypsteen" userId="fd82ea10-16b6-4d24-85fb-8b3a1eb78ece" providerId="ADAL" clId="{4BE0B944-2159-41A0-9730-2BE003D6E835}" dt="2026-05-19T09:22:36.269" v="2087" actId="1076"/>
          <ac:picMkLst>
            <pc:docMk/>
            <pc:sldMk cId="4206110654" sldId="322"/>
            <ac:picMk id="10" creationId="{E8B8A104-7284-EA9A-BA39-519A8E2DECF3}"/>
          </ac:picMkLst>
        </pc:picChg>
      </pc:sldChg>
      <pc:sldChg chg="modSp add mod">
        <pc:chgData name="Hendrik Trypsteen" userId="fd82ea10-16b6-4d24-85fb-8b3a1eb78ece" providerId="ADAL" clId="{4BE0B944-2159-41A0-9730-2BE003D6E835}" dt="2026-05-06T09:25:18.146" v="1962" actId="6549"/>
        <pc:sldMkLst>
          <pc:docMk/>
          <pc:sldMk cId="2035550224" sldId="323"/>
        </pc:sldMkLst>
        <pc:spChg chg="mod">
          <ac:chgData name="Hendrik Trypsteen" userId="fd82ea10-16b6-4d24-85fb-8b3a1eb78ece" providerId="ADAL" clId="{4BE0B944-2159-41A0-9730-2BE003D6E835}" dt="2026-05-06T09:25:18.146" v="1962" actId="6549"/>
          <ac:spMkLst>
            <pc:docMk/>
            <pc:sldMk cId="2035550224" sldId="323"/>
            <ac:spMk id="2" creationId="{FD950B1B-0798-B385-C57B-EE24B9BAE73E}"/>
          </ac:spMkLst>
        </pc:spChg>
      </pc:sldChg>
      <pc:sldChg chg="modSp add mod">
        <pc:chgData name="Hendrik Trypsteen" userId="fd82ea10-16b6-4d24-85fb-8b3a1eb78ece" providerId="ADAL" clId="{4BE0B944-2159-41A0-9730-2BE003D6E835}" dt="2026-05-19T09:26:15.278" v="2099" actId="6549"/>
        <pc:sldMkLst>
          <pc:docMk/>
          <pc:sldMk cId="713521983" sldId="324"/>
        </pc:sldMkLst>
        <pc:spChg chg="mod">
          <ac:chgData name="Hendrik Trypsteen" userId="fd82ea10-16b6-4d24-85fb-8b3a1eb78ece" providerId="ADAL" clId="{4BE0B944-2159-41A0-9730-2BE003D6E835}" dt="2026-05-19T09:26:15.278" v="2099" actId="6549"/>
          <ac:spMkLst>
            <pc:docMk/>
            <pc:sldMk cId="713521983" sldId="324"/>
            <ac:spMk id="2" creationId="{2A7760E9-E614-684B-ADD7-DA63341DE36F}"/>
          </ac:spMkLst>
        </pc:spChg>
      </pc:sldChg>
      <pc:sldChg chg="addSp delSp modSp add mod">
        <pc:chgData name="Hendrik Trypsteen" userId="fd82ea10-16b6-4d24-85fb-8b3a1eb78ece" providerId="ADAL" clId="{4BE0B944-2159-41A0-9730-2BE003D6E835}" dt="2026-05-19T12:14:38.694" v="2714" actId="207"/>
        <pc:sldMkLst>
          <pc:docMk/>
          <pc:sldMk cId="2471686641" sldId="325"/>
        </pc:sldMkLst>
        <pc:spChg chg="mod">
          <ac:chgData name="Hendrik Trypsteen" userId="fd82ea10-16b6-4d24-85fb-8b3a1eb78ece" providerId="ADAL" clId="{4BE0B944-2159-41A0-9730-2BE003D6E835}" dt="2026-05-19T12:14:38.694" v="2714" actId="207"/>
          <ac:spMkLst>
            <pc:docMk/>
            <pc:sldMk cId="2471686641" sldId="325"/>
            <ac:spMk id="2" creationId="{7B7493CD-94D4-41DD-6961-7A1636BC329C}"/>
          </ac:spMkLst>
        </pc:spChg>
        <pc:spChg chg="mod">
          <ac:chgData name="Hendrik Trypsteen" userId="fd82ea10-16b6-4d24-85fb-8b3a1eb78ece" providerId="ADAL" clId="{4BE0B944-2159-41A0-9730-2BE003D6E835}" dt="2026-05-19T09:48:10.492" v="2686" actId="1076"/>
          <ac:spMkLst>
            <pc:docMk/>
            <pc:sldMk cId="2471686641" sldId="325"/>
            <ac:spMk id="5" creationId="{3C62A862-5730-A4C7-328D-497AB2E4A276}"/>
          </ac:spMkLst>
        </pc:spChg>
        <pc:spChg chg="add mod">
          <ac:chgData name="Hendrik Trypsteen" userId="fd82ea10-16b6-4d24-85fb-8b3a1eb78ece" providerId="ADAL" clId="{4BE0B944-2159-41A0-9730-2BE003D6E835}" dt="2026-05-19T09:48:58.401" v="2700" actId="1076"/>
          <ac:spMkLst>
            <pc:docMk/>
            <pc:sldMk cId="2471686641" sldId="325"/>
            <ac:spMk id="8" creationId="{0FCC59B0-34B9-43CB-F2D3-3753CDC87EF8}"/>
          </ac:spMkLst>
        </pc:spChg>
        <pc:spChg chg="del">
          <ac:chgData name="Hendrik Trypsteen" userId="fd82ea10-16b6-4d24-85fb-8b3a1eb78ece" providerId="ADAL" clId="{4BE0B944-2159-41A0-9730-2BE003D6E835}" dt="2026-05-19T09:41:58.422" v="2663" actId="478"/>
          <ac:spMkLst>
            <pc:docMk/>
            <pc:sldMk cId="2471686641" sldId="325"/>
            <ac:spMk id="13" creationId="{6C78A4A5-5E5A-7FB7-8F4C-F939C12EAA25}"/>
          </ac:spMkLst>
        </pc:spChg>
        <pc:picChg chg="add mod ord">
          <ac:chgData name="Hendrik Trypsteen" userId="fd82ea10-16b6-4d24-85fb-8b3a1eb78ece" providerId="ADAL" clId="{4BE0B944-2159-41A0-9730-2BE003D6E835}" dt="2026-05-19T09:48:03.919" v="2685" actId="167"/>
          <ac:picMkLst>
            <pc:docMk/>
            <pc:sldMk cId="2471686641" sldId="325"/>
            <ac:picMk id="6" creationId="{6B14698A-ECD8-3AAC-92B4-4F51F980442E}"/>
          </ac:picMkLst>
        </pc:picChg>
        <pc:picChg chg="del">
          <ac:chgData name="Hendrik Trypsteen" userId="fd82ea10-16b6-4d24-85fb-8b3a1eb78ece" providerId="ADAL" clId="{4BE0B944-2159-41A0-9730-2BE003D6E835}" dt="2026-05-19T09:47:39.605" v="2679" actId="478"/>
          <ac:picMkLst>
            <pc:docMk/>
            <pc:sldMk cId="2471686641" sldId="325"/>
            <ac:picMk id="7" creationId="{7516B3D9-82F4-995A-1CD6-81844338649F}"/>
          </ac:picMkLst>
        </pc:picChg>
      </pc:sldChg>
      <pc:sldChg chg="addSp delSp modSp add mod ord">
        <pc:chgData name="Hendrik Trypsteen" userId="fd82ea10-16b6-4d24-85fb-8b3a1eb78ece" providerId="ADAL" clId="{4BE0B944-2159-41A0-9730-2BE003D6E835}" dt="2026-05-19T09:41:01.216" v="2640" actId="166"/>
        <pc:sldMkLst>
          <pc:docMk/>
          <pc:sldMk cId="3978284862" sldId="326"/>
        </pc:sldMkLst>
        <pc:spChg chg="mod">
          <ac:chgData name="Hendrik Trypsteen" userId="fd82ea10-16b6-4d24-85fb-8b3a1eb78ece" providerId="ADAL" clId="{4BE0B944-2159-41A0-9730-2BE003D6E835}" dt="2026-05-19T09:34:40.625" v="2405" actId="20577"/>
          <ac:spMkLst>
            <pc:docMk/>
            <pc:sldMk cId="3978284862" sldId="326"/>
            <ac:spMk id="2" creationId="{5CF2759E-CDEA-45E3-415F-ED5DF5C95FFE}"/>
          </ac:spMkLst>
        </pc:spChg>
        <pc:spChg chg="mod ord">
          <ac:chgData name="Hendrik Trypsteen" userId="fd82ea10-16b6-4d24-85fb-8b3a1eb78ece" providerId="ADAL" clId="{4BE0B944-2159-41A0-9730-2BE003D6E835}" dt="2026-05-19T09:41:01.216" v="2640" actId="166"/>
          <ac:spMkLst>
            <pc:docMk/>
            <pc:sldMk cId="3978284862" sldId="326"/>
            <ac:spMk id="5" creationId="{D36FDE45-B3A3-0DE7-72CC-82A88902F22B}"/>
          </ac:spMkLst>
        </pc:spChg>
        <pc:spChg chg="mod ord">
          <ac:chgData name="Hendrik Trypsteen" userId="fd82ea10-16b6-4d24-85fb-8b3a1eb78ece" providerId="ADAL" clId="{4BE0B944-2159-41A0-9730-2BE003D6E835}" dt="2026-05-19T09:38:06.764" v="2622" actId="14100"/>
          <ac:spMkLst>
            <pc:docMk/>
            <pc:sldMk cId="3978284862" sldId="326"/>
            <ac:spMk id="13" creationId="{18F57709-8BE4-BD12-2163-140D2A8C78D2}"/>
          </ac:spMkLst>
        </pc:spChg>
        <pc:picChg chg="add mod">
          <ac:chgData name="Hendrik Trypsteen" userId="fd82ea10-16b6-4d24-85fb-8b3a1eb78ece" providerId="ADAL" clId="{4BE0B944-2159-41A0-9730-2BE003D6E835}" dt="2026-05-19T09:35:52.355" v="2482" actId="1076"/>
          <ac:picMkLst>
            <pc:docMk/>
            <pc:sldMk cId="3978284862" sldId="326"/>
            <ac:picMk id="4" creationId="{4624FA19-A430-CCD3-6044-ADCCEA5EC304}"/>
          </ac:picMkLst>
        </pc:picChg>
        <pc:picChg chg="del">
          <ac:chgData name="Hendrik Trypsteen" userId="fd82ea10-16b6-4d24-85fb-8b3a1eb78ece" providerId="ADAL" clId="{4BE0B944-2159-41A0-9730-2BE003D6E835}" dt="2026-05-19T09:38:09.232" v="2623" actId="478"/>
          <ac:picMkLst>
            <pc:docMk/>
            <pc:sldMk cId="3978284862" sldId="326"/>
            <ac:picMk id="6" creationId="{93DC7134-1F55-3DA7-2EF5-6BF4EC22420D}"/>
          </ac:picMkLst>
        </pc:picChg>
        <pc:picChg chg="add mod">
          <ac:chgData name="Hendrik Trypsteen" userId="fd82ea10-16b6-4d24-85fb-8b3a1eb78ece" providerId="ADAL" clId="{4BE0B944-2159-41A0-9730-2BE003D6E835}" dt="2026-05-19T09:36:16.090" v="2488" actId="1076"/>
          <ac:picMkLst>
            <pc:docMk/>
            <pc:sldMk cId="3978284862" sldId="326"/>
            <ac:picMk id="7" creationId="{4201CA2A-B54B-5EEB-DBC0-B271B75BC273}"/>
          </ac:picMkLst>
        </pc:picChg>
        <pc:picChg chg="add mod ord">
          <ac:chgData name="Hendrik Trypsteen" userId="fd82ea10-16b6-4d24-85fb-8b3a1eb78ece" providerId="ADAL" clId="{4BE0B944-2159-41A0-9730-2BE003D6E835}" dt="2026-05-19T09:40:55.191" v="2638" actId="166"/>
          <ac:picMkLst>
            <pc:docMk/>
            <pc:sldMk cId="3978284862" sldId="326"/>
            <ac:picMk id="9" creationId="{E5B22EDF-C2B2-0379-3199-A21D44DFB48B}"/>
          </ac:picMkLst>
        </pc:picChg>
        <pc:picChg chg="del">
          <ac:chgData name="Hendrik Trypsteen" userId="fd82ea10-16b6-4d24-85fb-8b3a1eb78ece" providerId="ADAL" clId="{4BE0B944-2159-41A0-9730-2BE003D6E835}" dt="2026-05-19T09:35:56.713" v="2484" actId="478"/>
          <ac:picMkLst>
            <pc:docMk/>
            <pc:sldMk cId="3978284862" sldId="326"/>
            <ac:picMk id="10" creationId="{972EB40B-381E-1E82-8FA2-A8AB0E4A656D}"/>
          </ac:picMkLst>
        </pc:picChg>
        <pc:picChg chg="add mod ord">
          <ac:chgData name="Hendrik Trypsteen" userId="fd82ea10-16b6-4d24-85fb-8b3a1eb78ece" providerId="ADAL" clId="{4BE0B944-2159-41A0-9730-2BE003D6E835}" dt="2026-05-19T09:40:58.449" v="2639" actId="166"/>
          <ac:picMkLst>
            <pc:docMk/>
            <pc:sldMk cId="3978284862" sldId="326"/>
            <ac:picMk id="12" creationId="{895D3DDA-1A4B-F39F-B363-7BDEAE85F4BE}"/>
          </ac:picMkLst>
        </pc:picChg>
      </pc:sldChg>
      <pc:sldChg chg="addSp delSp modSp add mod ord">
        <pc:chgData name="Hendrik Trypsteen" userId="fd82ea10-16b6-4d24-85fb-8b3a1eb78ece" providerId="ADAL" clId="{4BE0B944-2159-41A0-9730-2BE003D6E835}" dt="2026-05-19T09:34:10.368" v="2378"/>
        <pc:sldMkLst>
          <pc:docMk/>
          <pc:sldMk cId="2703786238" sldId="327"/>
        </pc:sldMkLst>
        <pc:spChg chg="mod">
          <ac:chgData name="Hendrik Trypsteen" userId="fd82ea10-16b6-4d24-85fb-8b3a1eb78ece" providerId="ADAL" clId="{4BE0B944-2159-41A0-9730-2BE003D6E835}" dt="2026-05-19T09:27:55.693" v="2158" actId="6549"/>
          <ac:spMkLst>
            <pc:docMk/>
            <pc:sldMk cId="2703786238" sldId="327"/>
            <ac:spMk id="2" creationId="{CDD71CF0-8EEC-9B23-8908-24F90C23859A}"/>
          </ac:spMkLst>
        </pc:spChg>
        <pc:spChg chg="mod">
          <ac:chgData name="Hendrik Trypsteen" userId="fd82ea10-16b6-4d24-85fb-8b3a1eb78ece" providerId="ADAL" clId="{4BE0B944-2159-41A0-9730-2BE003D6E835}" dt="2026-05-19T09:33:59.221" v="2376" actId="1076"/>
          <ac:spMkLst>
            <pc:docMk/>
            <pc:sldMk cId="2703786238" sldId="327"/>
            <ac:spMk id="5" creationId="{59ED8F11-4515-3904-944E-ED73B55975C1}"/>
          </ac:spMkLst>
        </pc:spChg>
        <pc:spChg chg="mod ord">
          <ac:chgData name="Hendrik Trypsteen" userId="fd82ea10-16b6-4d24-85fb-8b3a1eb78ece" providerId="ADAL" clId="{4BE0B944-2159-41A0-9730-2BE003D6E835}" dt="2026-05-19T09:33:44.874" v="2374" actId="20577"/>
          <ac:spMkLst>
            <pc:docMk/>
            <pc:sldMk cId="2703786238" sldId="327"/>
            <ac:spMk id="13" creationId="{BA0C9C0E-537D-2E83-3D09-4AD5C78FB0D4}"/>
          </ac:spMkLst>
        </pc:spChg>
        <pc:picChg chg="del">
          <ac:chgData name="Hendrik Trypsteen" userId="fd82ea10-16b6-4d24-85fb-8b3a1eb78ece" providerId="ADAL" clId="{4BE0B944-2159-41A0-9730-2BE003D6E835}" dt="2026-05-19T09:31:25.097" v="2356" actId="478"/>
          <ac:picMkLst>
            <pc:docMk/>
            <pc:sldMk cId="2703786238" sldId="327"/>
            <ac:picMk id="6" creationId="{18B87552-B9A6-17C0-B289-037B6E67CFE9}"/>
          </ac:picMkLst>
        </pc:picChg>
        <pc:picChg chg="add mod ord">
          <ac:chgData name="Hendrik Trypsteen" userId="fd82ea10-16b6-4d24-85fb-8b3a1eb78ece" providerId="ADAL" clId="{4BE0B944-2159-41A0-9730-2BE003D6E835}" dt="2026-05-19T09:33:02.106" v="2366" actId="1076"/>
          <ac:picMkLst>
            <pc:docMk/>
            <pc:sldMk cId="2703786238" sldId="327"/>
            <ac:picMk id="7" creationId="{E26F7D7C-A2BB-4C45-FCD3-28F445B6F2F0}"/>
          </ac:picMkLst>
        </pc:picChg>
        <pc:picChg chg="del">
          <ac:chgData name="Hendrik Trypsteen" userId="fd82ea10-16b6-4d24-85fb-8b3a1eb78ece" providerId="ADAL" clId="{4BE0B944-2159-41A0-9730-2BE003D6E835}" dt="2026-05-19T09:31:06.897" v="2349" actId="478"/>
          <ac:picMkLst>
            <pc:docMk/>
            <pc:sldMk cId="2703786238" sldId="327"/>
            <ac:picMk id="9" creationId="{4C8633FC-C64C-C68B-D5C1-7A10A023B27E}"/>
          </ac:picMkLst>
        </pc:picChg>
        <pc:picChg chg="add mod">
          <ac:chgData name="Hendrik Trypsteen" userId="fd82ea10-16b6-4d24-85fb-8b3a1eb78ece" providerId="ADAL" clId="{4BE0B944-2159-41A0-9730-2BE003D6E835}" dt="2026-05-19T09:33:11.810" v="2368" actId="14100"/>
          <ac:picMkLst>
            <pc:docMk/>
            <pc:sldMk cId="2703786238" sldId="327"/>
            <ac:picMk id="10" creationId="{4F1AFD5A-6BE1-088E-87D5-E8901A8BAA86}"/>
          </ac:picMkLst>
        </pc:picChg>
      </pc:sldChg>
      <pc:sldChg chg="addSp delSp modSp add mod">
        <pc:chgData name="Hendrik Trypsteen" userId="fd82ea10-16b6-4d24-85fb-8b3a1eb78ece" providerId="ADAL" clId="{4BE0B944-2159-41A0-9730-2BE003D6E835}" dt="2026-05-19T12:36:38.575" v="2993" actId="14100"/>
        <pc:sldMkLst>
          <pc:docMk/>
          <pc:sldMk cId="473965066" sldId="328"/>
        </pc:sldMkLst>
        <pc:spChg chg="mod">
          <ac:chgData name="Hendrik Trypsteen" userId="fd82ea10-16b6-4d24-85fb-8b3a1eb78ece" providerId="ADAL" clId="{4BE0B944-2159-41A0-9730-2BE003D6E835}" dt="2026-05-19T12:32:36.859" v="2871" actId="14100"/>
          <ac:spMkLst>
            <pc:docMk/>
            <pc:sldMk cId="473965066" sldId="328"/>
            <ac:spMk id="2" creationId="{A11F484D-291D-EBC4-E363-AA6FD0085E25}"/>
          </ac:spMkLst>
        </pc:spChg>
        <pc:spChg chg="ord">
          <ac:chgData name="Hendrik Trypsteen" userId="fd82ea10-16b6-4d24-85fb-8b3a1eb78ece" providerId="ADAL" clId="{4BE0B944-2159-41A0-9730-2BE003D6E835}" dt="2026-05-19T12:29:32.851" v="2820" actId="166"/>
          <ac:spMkLst>
            <pc:docMk/>
            <pc:sldMk cId="473965066" sldId="328"/>
            <ac:spMk id="3" creationId="{53661D94-C6AF-805F-B5DD-297D3B44F694}"/>
          </ac:spMkLst>
        </pc:spChg>
        <pc:spChg chg="del mod">
          <ac:chgData name="Hendrik Trypsteen" userId="fd82ea10-16b6-4d24-85fb-8b3a1eb78ece" providerId="ADAL" clId="{4BE0B944-2159-41A0-9730-2BE003D6E835}" dt="2026-05-19T12:36:03.460" v="2955" actId="478"/>
          <ac:spMkLst>
            <pc:docMk/>
            <pc:sldMk cId="473965066" sldId="328"/>
            <ac:spMk id="5" creationId="{BFA074E8-2C4E-D74F-7853-2A1E4C30C4E7}"/>
          </ac:spMkLst>
        </pc:spChg>
        <pc:spChg chg="add mod">
          <ac:chgData name="Hendrik Trypsteen" userId="fd82ea10-16b6-4d24-85fb-8b3a1eb78ece" providerId="ADAL" clId="{4BE0B944-2159-41A0-9730-2BE003D6E835}" dt="2026-05-19T12:35:59.957" v="2954" actId="1076"/>
          <ac:spMkLst>
            <pc:docMk/>
            <pc:sldMk cId="473965066" sldId="328"/>
            <ac:spMk id="10" creationId="{FA40CA7A-89B7-8720-307A-95C01B594DF4}"/>
          </ac:spMkLst>
        </pc:spChg>
        <pc:spChg chg="add mod">
          <ac:chgData name="Hendrik Trypsteen" userId="fd82ea10-16b6-4d24-85fb-8b3a1eb78ece" providerId="ADAL" clId="{4BE0B944-2159-41A0-9730-2BE003D6E835}" dt="2026-05-19T12:36:38.575" v="2993" actId="14100"/>
          <ac:spMkLst>
            <pc:docMk/>
            <pc:sldMk cId="473965066" sldId="328"/>
            <ac:spMk id="11" creationId="{7AED66A0-175B-1C62-F7A2-3D39B650C0AE}"/>
          </ac:spMkLst>
        </pc:spChg>
        <pc:spChg chg="del">
          <ac:chgData name="Hendrik Trypsteen" userId="fd82ea10-16b6-4d24-85fb-8b3a1eb78ece" providerId="ADAL" clId="{4BE0B944-2159-41A0-9730-2BE003D6E835}" dt="2026-05-19T12:29:22.093" v="2818" actId="478"/>
          <ac:spMkLst>
            <pc:docMk/>
            <pc:sldMk cId="473965066" sldId="328"/>
            <ac:spMk id="13" creationId="{A79A348A-F7A9-7ED2-6D55-653AC7B2F806}"/>
          </ac:spMkLst>
        </pc:spChg>
        <pc:picChg chg="add mod ord">
          <ac:chgData name="Hendrik Trypsteen" userId="fd82ea10-16b6-4d24-85fb-8b3a1eb78ece" providerId="ADAL" clId="{4BE0B944-2159-41A0-9730-2BE003D6E835}" dt="2026-05-19T12:35:56.232" v="2953" actId="1076"/>
          <ac:picMkLst>
            <pc:docMk/>
            <pc:sldMk cId="473965066" sldId="328"/>
            <ac:picMk id="6" creationId="{A9CF832E-09F8-E92B-22D8-FACA2FAF581D}"/>
          </ac:picMkLst>
        </pc:picChg>
        <pc:picChg chg="del mod">
          <ac:chgData name="Hendrik Trypsteen" userId="fd82ea10-16b6-4d24-85fb-8b3a1eb78ece" providerId="ADAL" clId="{4BE0B944-2159-41A0-9730-2BE003D6E835}" dt="2026-05-19T12:28:46.254" v="2811" actId="478"/>
          <ac:picMkLst>
            <pc:docMk/>
            <pc:sldMk cId="473965066" sldId="328"/>
            <ac:picMk id="7" creationId="{A1A5D202-EF12-10B4-371E-A195863454BE}"/>
          </ac:picMkLst>
        </pc:picChg>
        <pc:picChg chg="add mod">
          <ac:chgData name="Hendrik Trypsteen" userId="fd82ea10-16b6-4d24-85fb-8b3a1eb78ece" providerId="ADAL" clId="{4BE0B944-2159-41A0-9730-2BE003D6E835}" dt="2026-05-19T12:35:03.857" v="2904" actId="14100"/>
          <ac:picMkLst>
            <pc:docMk/>
            <pc:sldMk cId="473965066" sldId="328"/>
            <ac:picMk id="9" creationId="{C7986343-D993-4125-3B79-F66FB08FF160}"/>
          </ac:picMkLst>
        </pc:picChg>
      </pc:sldChg>
      <pc:sldChg chg="modSp add mod">
        <pc:chgData name="Hendrik Trypsteen" userId="fd82ea10-16b6-4d24-85fb-8b3a1eb78ece" providerId="ADAL" clId="{4BE0B944-2159-41A0-9730-2BE003D6E835}" dt="2026-05-19T12:36:57.711" v="2996" actId="6549"/>
        <pc:sldMkLst>
          <pc:docMk/>
          <pc:sldMk cId="204697627" sldId="329"/>
        </pc:sldMkLst>
        <pc:spChg chg="mod">
          <ac:chgData name="Hendrik Trypsteen" userId="fd82ea10-16b6-4d24-85fb-8b3a1eb78ece" providerId="ADAL" clId="{4BE0B944-2159-41A0-9730-2BE003D6E835}" dt="2026-05-19T12:36:57.711" v="2996" actId="6549"/>
          <ac:spMkLst>
            <pc:docMk/>
            <pc:sldMk cId="204697627" sldId="329"/>
            <ac:spMk id="2" creationId="{C4CD0783-217B-0CCE-C503-C9675E8EF8BF}"/>
          </ac:spMkLst>
        </pc:spChg>
      </pc:sldChg>
      <pc:sldChg chg="add del">
        <pc:chgData name="Hendrik Trypsteen" userId="fd82ea10-16b6-4d24-85fb-8b3a1eb78ece" providerId="ADAL" clId="{4BE0B944-2159-41A0-9730-2BE003D6E835}" dt="2026-05-19T12:38:20.991" v="3003" actId="47"/>
        <pc:sldMkLst>
          <pc:docMk/>
          <pc:sldMk cId="561240554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2776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797A57-4EBB-459E-B210-5A8A6803F1A6}" type="datetimeFigureOut">
              <a:rPr lang="fr-BE" smtClean="0"/>
              <a:t>12-06-26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4" cy="378029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2776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04F3201-04CA-4AE3-B62D-22E5DAAB79F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18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4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9198-0477-76BD-9B60-5C384858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726CE1-DA53-9446-5396-B4EC27398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A17E97E-2CF9-28E5-B7A2-7FD62D0DA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061C01-3FEF-67A1-3E63-829943207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250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E436-BC57-9C20-5F48-9A6FDEDF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421670-AC61-4707-C9EA-09137DCB4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E4139D0-AEA0-647D-959E-7FE84A348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677CD7-B466-356A-38F7-B95461856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4740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58E7-9275-0D7C-5965-8409D8BB0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B55BFD-F54F-2A8A-A9D3-2B1B1D31E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B6C1E9-DBBA-6465-F85D-67F9B1A67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9458A1-E490-E340-DDF0-842EC0406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11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0B5E8-35AB-5081-236F-B5704A56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58C5A9-837B-2A53-B7FF-E24CB590E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ECDBDD-1B03-731C-AA19-558368949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295400-5FA9-79F5-3113-DCDF2A68B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6017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E66A9-2747-6279-A238-F1AA2AD9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34E2972-63FE-0F65-A401-250A52F53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9FCAFDC-DBF9-0AEA-4C5F-65798E153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2F67B2-4C0A-2C66-A296-261FB51F7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8215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4709-E077-058B-3737-28986F9A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D86412-2569-E0C4-3C31-0A16DE5FC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F9A9A1-D904-9D04-E5A7-B219C4DD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DD59B6-0413-C773-22D6-B1BB1F550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7255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D915-F1FB-1E69-5A3B-883EEB9B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69D2DD-29EE-4722-C307-0E6C6108F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0DC2A9-2442-EE14-47AA-203AF126C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745FFF-725C-D2D1-1A79-CEC3A18F0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136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29BB-4BD3-9E1B-8C0F-164ABE941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EBB4A5-4F8E-75C7-0139-1D16B2157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CB2CEA-D515-1589-3D00-07A967583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4672E3-1A81-9ADD-413B-AB8926298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7556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327F4-59C9-43AC-2B11-302A9B11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175DFF-0C2E-A81A-A94D-06F2DFA2E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9AE4B1-E237-02A3-9DF9-BCF721338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171A16-E9B9-B876-054D-6B9D24981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860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3CABB-DA1B-D0E2-422E-4E204B685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05677D-7D91-2BF9-600F-2F1D1774D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74DDCF-C889-1A10-3894-33651ABF9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E6C1DF-45C0-DCC2-7F02-CDCBE574D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37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E915-3153-DADF-EFCE-61072CEE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37B7C1-D23D-D937-40A2-FC191B7E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38E34F-4F7A-02B0-857E-76F71E02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FDADFE-2B06-573B-76CD-033CE79D5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185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934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29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8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80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AC35-26FA-9F52-4909-2C4B4181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42C35B-9EDF-6F59-B33F-1190A7D79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2BE9FE-D697-EC64-BBB4-A6F9A69B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F1E969-51D3-28C4-F53B-87754B8A0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79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C46B-9461-4387-0F87-5B9ECA18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B4698E-FD07-55F4-6FF2-3EED90DCB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36A7E0-EE40-2D4D-13C0-816890A89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E50FF-7AD5-867A-0B68-7ED8E78BF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681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F8503-4E4E-73E7-5C28-1C9810B5B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337AC7-26B1-FAC9-7442-2E8A7EA2F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6343B4-B4DB-4A5F-1D2F-47F564CB9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9C4AB-743B-F230-01B9-F49B11005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721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24A3C62-6362-45A6-A3FA-41BA4F3CE4CE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05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211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27760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271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236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78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7D4B-6B92-47F9-8090-01DEA9BACC62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6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BD41-0D7E-437C-BA49-12711CF715DD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1851-5144-4734-8678-BE7776EB9D9A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1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D41-3BA8-4B83-BA41-44A61DD9F463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6F1-C9C3-4343-813D-362E8690431D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9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16D7-A554-4275-927F-785F358BCF9A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974A-FB23-4656-976B-0BD8567E916D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4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5063-2D6F-46D4-8B46-EDEEFBF5EB46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2013-6A4E-42A1-931A-69B8287293B9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9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193B-96FA-4033-A66E-CECCF49D79D7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/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1936-959D-401A-8EE1-A1B6B67F1731}" type="datetime1">
              <a:rPr lang="en-US" smtClean="0"/>
              <a:t>6/12/2026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63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C8413A-4953-C9C7-6B4F-56BB7968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763" y="463234"/>
            <a:ext cx="7906474" cy="5931531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F3407E86-AA6E-9348-37EF-B5EC40C24E7C}"/>
              </a:ext>
            </a:extLst>
          </p:cNvPr>
          <p:cNvSpPr txBox="1">
            <a:spLocks/>
          </p:cNvSpPr>
          <p:nvPr/>
        </p:nvSpPr>
        <p:spPr>
          <a:xfrm>
            <a:off x="1929442" y="5066081"/>
            <a:ext cx="8738558" cy="1058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6000" b="1" dirty="0">
                <a:solidFill>
                  <a:schemeClr val="accent2">
                    <a:lumMod val="75000"/>
                  </a:schemeClr>
                </a:solidFill>
              </a:rPr>
              <a:t>Luxembourg</a:t>
            </a:r>
            <a:r>
              <a:rPr lang="fr-BE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BE" sz="1800" b="1" dirty="0" err="1">
                <a:solidFill>
                  <a:schemeClr val="accent2">
                    <a:lumMod val="75000"/>
                  </a:schemeClr>
                </a:solidFill>
              </a:rPr>
              <a:t>midweek</a:t>
            </a:r>
            <a:r>
              <a:rPr lang="fr-BE" sz="1800" b="1" dirty="0">
                <a:solidFill>
                  <a:schemeClr val="accent2">
                    <a:lumMod val="75000"/>
                  </a:schemeClr>
                </a:solidFill>
              </a:rPr>
              <a:t> (5 </a:t>
            </a:r>
            <a:r>
              <a:rPr lang="fr-BE" sz="1800" b="1" dirty="0" err="1">
                <a:solidFill>
                  <a:schemeClr val="accent2">
                    <a:lumMod val="75000"/>
                  </a:schemeClr>
                </a:solidFill>
              </a:rPr>
              <a:t>dagen</a:t>
            </a:r>
            <a:r>
              <a:rPr lang="fr-BE" sz="1800" b="1" dirty="0">
                <a:solidFill>
                  <a:schemeClr val="accent2">
                    <a:lumMod val="75000"/>
                  </a:schemeClr>
                </a:solidFill>
              </a:rPr>
              <a:t> / 4 Nachten)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FFA42E5-7D79-F7FC-A5ED-F3C0910B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664" y="5410199"/>
            <a:ext cx="523336" cy="365125"/>
          </a:xfrm>
        </p:spPr>
        <p:txBody>
          <a:bodyPr/>
          <a:lstStyle/>
          <a:p>
            <a:fld id="{6D22F896-40B5-4ADD-8801-0D06FADFA095}" type="slidenum">
              <a:rPr lang="en-US" sz="2000" b="1" smtClean="0"/>
              <a:t>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482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839FB-7C0F-016C-16C4-C3A68CF2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70E17DB-83C4-B16E-A89D-A261C8FD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D950B1B-0798-B385-C57B-EE24B9BA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A6A10BD-C71C-FB49-93B9-96BBB2B6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10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555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C13B0-3664-946D-A2C8-B0E70CC20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2759E-CDEA-45E3-415F-ED5DF5C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benedenstad</a:t>
            </a:r>
            <a:r>
              <a:rPr lang="fr-BE" sz="4800" b="1" u="sng" dirty="0">
                <a:solidFill>
                  <a:schemeClr val="bg1"/>
                </a:solidFill>
              </a:rPr>
              <a:t> lux.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9ACAD56-6CD7-E082-BE9A-9698D8D6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11</a:t>
            </a:fld>
            <a:endParaRPr lang="en-US" sz="2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24FA19-A430-CCD3-6044-ADCCEA5EC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88" y="1559291"/>
            <a:ext cx="5137785" cy="16840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01CA2A-B54B-5EEB-DBC0-B271B75BC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86" y="3243311"/>
            <a:ext cx="1748790" cy="31115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8F57709-8BE4-BD12-2163-140D2A8C78D2}"/>
              </a:ext>
            </a:extLst>
          </p:cNvPr>
          <p:cNvSpPr txBox="1"/>
          <p:nvPr/>
        </p:nvSpPr>
        <p:spPr>
          <a:xfrm>
            <a:off x="1161088" y="3008636"/>
            <a:ext cx="2548270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Kazematten</a:t>
            </a:r>
            <a:r>
              <a:rPr lang="fr-BE" sz="2000" b="1" dirty="0">
                <a:solidFill>
                  <a:schemeClr val="bg1"/>
                </a:solidFill>
              </a:rPr>
              <a:t> van Bock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Ondergronds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5B22EDF-C2B2-0379-3199-A21D44DFB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756" y="2925811"/>
            <a:ext cx="3454275" cy="3429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5D3DDA-1A4B-F39F-B363-7BDEAE85F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998" y="1559291"/>
            <a:ext cx="3209078" cy="32270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6FDE45-B3A3-0DE7-72CC-82A88902F22B}"/>
              </a:ext>
            </a:extLst>
          </p:cNvPr>
          <p:cNvSpPr txBox="1"/>
          <p:nvPr/>
        </p:nvSpPr>
        <p:spPr>
          <a:xfrm>
            <a:off x="7337998" y="4286368"/>
            <a:ext cx="320907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Cathédrale Notre Dame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  <a:p>
            <a:pPr algn="ctr"/>
            <a:r>
              <a:rPr lang="fr-BE" sz="2000" b="1" dirty="0">
                <a:solidFill>
                  <a:schemeClr val="bg1"/>
                </a:solidFill>
              </a:rPr>
              <a:t>Chemin de la </a:t>
            </a:r>
            <a:r>
              <a:rPr lang="fr-BE" sz="2000" b="1" dirty="0" err="1">
                <a:solidFill>
                  <a:schemeClr val="bg1"/>
                </a:solidFill>
              </a:rPr>
              <a:t>Cornische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800" b="1" dirty="0">
                <a:solidFill>
                  <a:schemeClr val="bg1"/>
                </a:solidFill>
              </a:rPr>
              <a:t>(</a:t>
            </a:r>
            <a:r>
              <a:rPr lang="fr-BE" sz="800" b="1" dirty="0" err="1">
                <a:solidFill>
                  <a:schemeClr val="bg1"/>
                </a:solidFill>
              </a:rPr>
              <a:t>Tuinen</a:t>
            </a:r>
            <a:r>
              <a:rPr lang="fr-BE" sz="800" b="1" dirty="0">
                <a:solidFill>
                  <a:schemeClr val="bg1"/>
                </a:solidFill>
              </a:rPr>
              <a:t>)</a:t>
            </a:r>
            <a:endParaRPr lang="fr-B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8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82DC8-AC08-1E8E-57BF-46D5C828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B14698A-ECD8-3AAC-92B4-4F51F9804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4" y="608773"/>
            <a:ext cx="7719914" cy="56396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7493CD-94D4-41DD-6961-7A1636BC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03" y="1635316"/>
            <a:ext cx="5311935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3: </a:t>
            </a:r>
            <a:r>
              <a:rPr lang="fr-BE" sz="4800" b="1" u="sng" dirty="0" err="1"/>
              <a:t>terrasje</a:t>
            </a:r>
            <a:endParaRPr lang="fr-BE" sz="4800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121C39-64AC-B453-E99B-BA8D3E0D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12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62A862-5730-A4C7-328D-497AB2E4A276}"/>
              </a:ext>
            </a:extLst>
          </p:cNvPr>
          <p:cNvSpPr txBox="1"/>
          <p:nvPr/>
        </p:nvSpPr>
        <p:spPr>
          <a:xfrm>
            <a:off x="2029524" y="5545453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CC59B0-34B9-43CB-F2D3-3753CDC87EF8}"/>
              </a:ext>
            </a:extLst>
          </p:cNvPr>
          <p:cNvSpPr txBox="1"/>
          <p:nvPr/>
        </p:nvSpPr>
        <p:spPr>
          <a:xfrm>
            <a:off x="2009168" y="603833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Centrum </a:t>
            </a:r>
            <a:r>
              <a:rPr lang="fr-BE" sz="1000" b="1" dirty="0">
                <a:solidFill>
                  <a:schemeClr val="bg1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2471686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DDDC0-BFC5-A044-C9BD-E32813157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26F7D7C-A2BB-4C45-FCD3-28F445B6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43" y="1460062"/>
            <a:ext cx="9820267" cy="43563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D71CF0-8EEC-9B23-8908-24F90C23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 lux.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5795F5-BCCF-0748-670C-06829CAF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13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ED8F11-4515-3904-944E-ED73B55975C1}"/>
              </a:ext>
            </a:extLst>
          </p:cNvPr>
          <p:cNvSpPr txBox="1"/>
          <p:nvPr/>
        </p:nvSpPr>
        <p:spPr>
          <a:xfrm>
            <a:off x="5360080" y="5262463"/>
            <a:ext cx="5687330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</a:t>
            </a:r>
            <a:r>
              <a:rPr lang="fr-BE" sz="2000" b="1" dirty="0" err="1">
                <a:solidFill>
                  <a:schemeClr val="bg1"/>
                </a:solidFill>
              </a:rPr>
              <a:t>Dräi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Eechelen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Vesting</a:t>
            </a:r>
            <a:r>
              <a:rPr lang="fr-BE" sz="1000" b="1" dirty="0">
                <a:solidFill>
                  <a:schemeClr val="bg1"/>
                </a:solidFill>
              </a:rPr>
              <a:t> &amp; </a:t>
            </a:r>
            <a:r>
              <a:rPr lang="fr-BE" sz="1000" b="1" dirty="0" err="1">
                <a:solidFill>
                  <a:schemeClr val="bg1"/>
                </a:solidFill>
              </a:rPr>
              <a:t>Geschiedenis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fr-BE" sz="1000" b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1AFD5A-6BE1-088E-87D5-E8901A8B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43" y="1460062"/>
            <a:ext cx="2732382" cy="19268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A0C9C0E-537D-2E83-3D09-4AD5C78FB0D4}"/>
              </a:ext>
            </a:extLst>
          </p:cNvPr>
          <p:cNvSpPr txBox="1"/>
          <p:nvPr/>
        </p:nvSpPr>
        <p:spPr>
          <a:xfrm>
            <a:off x="1227144" y="1460061"/>
            <a:ext cx="3008426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MUDAM </a:t>
            </a:r>
            <a:r>
              <a:rPr lang="fr-BE" sz="1000" b="1" dirty="0">
                <a:solidFill>
                  <a:schemeClr val="bg1"/>
                </a:solidFill>
              </a:rPr>
              <a:t>(Art moderne)</a:t>
            </a:r>
          </a:p>
          <a:p>
            <a:pPr algn="ctr"/>
            <a:endParaRPr lang="fr-B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8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6AC91-29F1-4548-CFAD-CAE57EE8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E788198-B684-4420-1A32-0FC77CEB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7760E9-E614-684B-ADD7-DA63341D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F12F111-76F5-2A5C-C420-48120A94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14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352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CCD6-5E1B-7977-7CB9-40BFE5F6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F6A1FD-230A-26A8-7080-02C2B17C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15</a:t>
            </a:fld>
            <a:endParaRPr lang="en-US" sz="2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89EB-76E5-B8BD-9FD3-1C66E22C4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71" y="1167987"/>
            <a:ext cx="10204123" cy="46469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8F5306-E1BB-A9AC-056A-49EC27D8D115}"/>
              </a:ext>
            </a:extLst>
          </p:cNvPr>
          <p:cNvSpPr txBox="1"/>
          <p:nvPr/>
        </p:nvSpPr>
        <p:spPr>
          <a:xfrm>
            <a:off x="7392838" y="1167987"/>
            <a:ext cx="2009954" cy="2616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100" b="1" dirty="0">
                <a:solidFill>
                  <a:schemeClr val="bg1"/>
                </a:solidFill>
              </a:rPr>
              <a:t>(www.minettpark.lu)</a:t>
            </a:r>
            <a:endParaRPr lang="fr-BE" sz="4400" b="1" dirty="0">
              <a:solidFill>
                <a:schemeClr val="bg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7C4DBCF-C28C-99B4-B789-0D7083A0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070" y="491706"/>
            <a:ext cx="10204124" cy="676282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Minett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park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5D6D3-95A4-9B11-2BA8-D31AD1AE9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50509C-EEF2-404F-B244-D3AE39318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66" y="1326938"/>
            <a:ext cx="6714226" cy="50356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B50CFB-6480-2FAD-EB5B-0F081AE39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818" y="2496403"/>
            <a:ext cx="2327515" cy="31033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11F484D-291D-EBC4-E363-AA6FD008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466" y="495392"/>
            <a:ext cx="8557855" cy="643295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terrasje</a:t>
            </a:r>
            <a:r>
              <a:rPr lang="fr-BE" sz="4800" b="1" u="sng" dirty="0">
                <a:solidFill>
                  <a:schemeClr val="bg1"/>
                </a:solidFill>
              </a:rPr>
              <a:t> Fond-de-Gras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661D94-C6AF-805F-B5DD-297D3B44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16</a:t>
            </a:fld>
            <a:endParaRPr lang="en-US" sz="20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986343-D993-4125-3B79-F66FB08FF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762" y="1326938"/>
            <a:ext cx="3839208" cy="19323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A40CA7A-89B7-8720-307A-95C01B594DF4}"/>
              </a:ext>
            </a:extLst>
          </p:cNvPr>
          <p:cNvSpPr txBox="1"/>
          <p:nvPr/>
        </p:nvSpPr>
        <p:spPr>
          <a:xfrm>
            <a:off x="7694762" y="2859145"/>
            <a:ext cx="172225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Bei der </a:t>
            </a:r>
            <a:r>
              <a:rPr lang="fr-BE" sz="2000" b="1" dirty="0" err="1">
                <a:solidFill>
                  <a:schemeClr val="bg1"/>
                </a:solidFill>
              </a:rPr>
              <a:t>Giedel</a:t>
            </a:r>
            <a:endParaRPr lang="fr-BE" sz="20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ED66A0-175B-1C62-F7A2-3D39B650C0AE}"/>
              </a:ext>
            </a:extLst>
          </p:cNvPr>
          <p:cNvSpPr txBox="1"/>
          <p:nvPr/>
        </p:nvSpPr>
        <p:spPr>
          <a:xfrm>
            <a:off x="1718466" y="5962498"/>
            <a:ext cx="248259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Station Fond-de-Gras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C1FD2AA-151F-6A0F-118F-201014BFC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818" y="4616971"/>
            <a:ext cx="2327516" cy="174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65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92001-A6D5-078D-F940-C4ACC98A7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B4606D2-5B07-04E0-8F05-4EA04661F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90" y="1100965"/>
            <a:ext cx="10093737" cy="5147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DE8352-31B2-8586-8C02-F5B9A42D0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966" y="3179918"/>
            <a:ext cx="2301361" cy="306848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C4D401-5D5F-D35B-B568-10F306F1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17</a:t>
            </a:fld>
            <a:endParaRPr lang="en-US" sz="2000" b="1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35BCDB2-D83A-EF1C-CF91-79C97D416182}"/>
              </a:ext>
            </a:extLst>
          </p:cNvPr>
          <p:cNvSpPr txBox="1">
            <a:spLocks/>
          </p:cNvSpPr>
          <p:nvPr/>
        </p:nvSpPr>
        <p:spPr>
          <a:xfrm>
            <a:off x="1199070" y="491706"/>
            <a:ext cx="10204124" cy="67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Lasauvage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00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765A9-40A1-AD75-D8E1-85BF0EFC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75639C-78CC-4106-2725-675B22B26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CD0783-217B-0CCE-C503-C9675E8E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0F2425-51B6-A936-95C1-DAAEB9AC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4697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F14E-9CC4-318F-D466-E1E075B6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E574C36-5361-4AEA-A11E-FA4369AB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126" y="815195"/>
            <a:ext cx="2668438" cy="6211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via 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 err="1">
                <a:solidFill>
                  <a:schemeClr val="bg1"/>
                </a:solidFill>
              </a:rPr>
              <a:t>luik-guillemins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756EB82-A745-228B-BE43-74765171E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6250" y="1960561"/>
            <a:ext cx="2426950" cy="38777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</a:rPr>
              <a:t>1 </a:t>
            </a:r>
            <a:r>
              <a:rPr lang="en-US" sz="1800" b="1" dirty="0" err="1">
                <a:solidFill>
                  <a:schemeClr val="bg1"/>
                </a:solidFill>
              </a:rPr>
              <a:t>maal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Overstappen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1D945A-BC76-CB6F-CB96-41E37522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b="1" smtClean="0"/>
              <a:pPr defTabSz="914400">
                <a:spcAft>
                  <a:spcPts val="600"/>
                </a:spcAft>
              </a:pPr>
              <a:t>19</a:t>
            </a:fld>
            <a:endParaRPr lang="en-US" b="1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D56D82-EE77-5480-8996-619980C8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04" y="2872596"/>
            <a:ext cx="5481296" cy="39854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9995BA7-EF7E-D3BA-5E0A-7A27C8EF26E6}"/>
              </a:ext>
            </a:extLst>
          </p:cNvPr>
          <p:cNvSpPr txBox="1"/>
          <p:nvPr/>
        </p:nvSpPr>
        <p:spPr>
          <a:xfrm>
            <a:off x="474130" y="4326689"/>
            <a:ext cx="5762445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Dag 5: Bagage </a:t>
            </a:r>
            <a:r>
              <a:rPr lang="fr-BE" sz="3200" b="1" dirty="0" err="1">
                <a:solidFill>
                  <a:schemeClr val="bg1"/>
                </a:solidFill>
              </a:rPr>
              <a:t>inpakken</a:t>
            </a:r>
            <a:r>
              <a:rPr lang="fr-BE" sz="3200" b="1" dirty="0">
                <a:solidFill>
                  <a:schemeClr val="bg1"/>
                </a:solidFill>
              </a:rPr>
              <a:t>, </a:t>
            </a:r>
            <a:r>
              <a:rPr lang="fr-BE" sz="3200" b="1" dirty="0" err="1">
                <a:solidFill>
                  <a:schemeClr val="bg1"/>
                </a:solidFill>
              </a:rPr>
              <a:t>ontbijt</a:t>
            </a:r>
            <a:r>
              <a:rPr lang="fr-BE" sz="3200" b="1" dirty="0">
                <a:solidFill>
                  <a:schemeClr val="bg1"/>
                </a:solidFill>
              </a:rPr>
              <a:t> en met de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naar</a:t>
            </a:r>
            <a:r>
              <a:rPr lang="fr-BE" sz="3200" b="1" dirty="0">
                <a:solidFill>
                  <a:schemeClr val="bg1"/>
                </a:solidFill>
              </a:rPr>
              <a:t> huis.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2C82CA-B1B5-2FBE-81D9-5827370E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10704" cy="36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0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8911-1C86-5608-7A60-C4E99B7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3F37509-D409-470E-CFD6-5DC3E8966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90" y="771429"/>
            <a:ext cx="5603207" cy="49921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3B99FB5-81DE-3F1A-544B-7FEF340E01DC}"/>
              </a:ext>
            </a:extLst>
          </p:cNvPr>
          <p:cNvSpPr txBox="1"/>
          <p:nvPr/>
        </p:nvSpPr>
        <p:spPr>
          <a:xfrm>
            <a:off x="913752" y="5763566"/>
            <a:ext cx="1036448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  </a:t>
            </a:r>
            <a:r>
              <a:rPr lang="fr-BE" sz="4000" b="1" dirty="0" err="1">
                <a:solidFill>
                  <a:schemeClr val="bg1"/>
                </a:solidFill>
              </a:rPr>
              <a:t>Reisweg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Bezienswaardigheden</a:t>
            </a:r>
            <a:endParaRPr lang="fr-BE" sz="40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579D5D-E02B-E6F7-87B1-863FBB55C5AC}"/>
              </a:ext>
            </a:extLst>
          </p:cNvPr>
          <p:cNvSpPr txBox="1"/>
          <p:nvPr/>
        </p:nvSpPr>
        <p:spPr>
          <a:xfrm>
            <a:off x="1275957" y="381600"/>
            <a:ext cx="964007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chemeClr val="bg1"/>
                </a:solidFill>
              </a:rPr>
              <a:t>https://www.google.com/maps/d/edit?mid=1tYwSel5rAStFswzfytDFaLWG6a1t2b4&amp;usp=sharing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4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969FD1-621A-4082-D2F5-50121FFD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" r="-2" b="10178"/>
          <a:stretch>
            <a:fillRect/>
          </a:stretch>
        </p:blipFill>
        <p:spPr>
          <a:xfrm>
            <a:off x="950" y="0"/>
            <a:ext cx="7911474" cy="3587450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CEFC5E-9BEF-6B1D-631E-8084EF5E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460" y="2548593"/>
            <a:ext cx="2426950" cy="38777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</a:rPr>
              <a:t>1 </a:t>
            </a:r>
            <a:r>
              <a:rPr lang="en-US" sz="1800" b="1" dirty="0" err="1">
                <a:solidFill>
                  <a:schemeClr val="bg1"/>
                </a:solidFill>
              </a:rPr>
              <a:t>maal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Overstappen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5A2976-EF3E-4D31-CE34-D98EB15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b="1" smtClean="0"/>
              <a:pPr defTabSz="914400">
                <a:spcAft>
                  <a:spcPts val="600"/>
                </a:spcAft>
              </a:pPr>
              <a:t>3</a:t>
            </a:fld>
            <a:endParaRPr lang="en-US" b="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666835-8F5E-6A74-32F3-F31BB956EC61}"/>
              </a:ext>
            </a:extLst>
          </p:cNvPr>
          <p:cNvSpPr txBox="1"/>
          <p:nvPr/>
        </p:nvSpPr>
        <p:spPr>
          <a:xfrm>
            <a:off x="8098227" y="1008895"/>
            <a:ext cx="3471416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Dag 1: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Luxembourg via </a:t>
            </a:r>
            <a:r>
              <a:rPr lang="fr-BE" sz="3200" b="1" dirty="0" err="1">
                <a:solidFill>
                  <a:schemeClr val="bg1"/>
                </a:solidFill>
              </a:rPr>
              <a:t>Luik-Guillemins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F6F6A4-BD2C-DF2D-1471-F6AC4CA08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765" y="3584725"/>
            <a:ext cx="5998235" cy="32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32B983-0886-AF7E-E8BD-34C26BB9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55" y="463231"/>
            <a:ext cx="7613090" cy="50515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67DCBF-A559-59E1-D0F9-06DD213BDBEE}"/>
              </a:ext>
            </a:extLst>
          </p:cNvPr>
          <p:cNvSpPr txBox="1"/>
          <p:nvPr/>
        </p:nvSpPr>
        <p:spPr>
          <a:xfrm>
            <a:off x="2289455" y="463231"/>
            <a:ext cx="635651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chemeClr val="bg1"/>
                </a:solidFill>
              </a:rPr>
              <a:t>  Bagage </a:t>
            </a:r>
            <a:r>
              <a:rPr lang="fr-BE" sz="3200" b="1" dirty="0" err="1">
                <a:solidFill>
                  <a:schemeClr val="bg1"/>
                </a:solidFill>
              </a:rPr>
              <a:t>afgeven</a:t>
            </a:r>
            <a:r>
              <a:rPr lang="fr-BE" sz="3200" b="1" dirty="0">
                <a:solidFill>
                  <a:schemeClr val="bg1"/>
                </a:solidFill>
              </a:rPr>
              <a:t> in het </a:t>
            </a:r>
            <a:r>
              <a:rPr lang="fr-BE" sz="3200" b="1" dirty="0" err="1">
                <a:solidFill>
                  <a:schemeClr val="bg1"/>
                </a:solidFill>
              </a:rPr>
              <a:t>hotel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C197A7E-ED4E-784B-FC9D-36D04851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4</a:t>
            </a:fld>
            <a:endParaRPr lang="en-US" sz="2000" b="1" dirty="0"/>
          </a:p>
        </p:txBody>
      </p:sp>
      <p:pic>
        <p:nvPicPr>
          <p:cNvPr id="13" name="Image 12" descr="Une image contenant ciel, plein air, plage, nuage&#10;&#10;Le contenu généré par l’IA peut être incorrect.">
            <a:extLst>
              <a:ext uri="{FF2B5EF4-FFF2-40B4-BE49-F238E27FC236}">
                <a16:creationId xmlns:a16="http://schemas.microsoft.com/office/drawing/2014/main" id="{78B7B1CF-B700-F841-CDCD-D28E886C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894" y="463231"/>
            <a:ext cx="2164651" cy="16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7467-575C-BEC5-45C6-3D681858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2DF6634-5ED8-5611-51AD-34BDCBA3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72" y="1680636"/>
            <a:ext cx="4660985" cy="34967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EC21F2-3D57-8542-5269-39A4159B0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696" y="2875972"/>
            <a:ext cx="4641933" cy="30073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31F640-EFD8-97CE-B3D2-32BC8D2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1: </a:t>
            </a:r>
            <a:r>
              <a:rPr lang="fr-BE" sz="4800" b="1" u="sng" dirty="0" err="1">
                <a:solidFill>
                  <a:schemeClr val="bg1"/>
                </a:solidFill>
              </a:rPr>
              <a:t>Wandeling</a:t>
            </a:r>
            <a:r>
              <a:rPr lang="fr-BE" sz="4800" b="1" u="sng" dirty="0">
                <a:solidFill>
                  <a:schemeClr val="bg1"/>
                </a:solidFill>
              </a:rPr>
              <a:t> centrum.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65340A-FF64-265B-7E71-6A58FB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5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A01DF8-B594-2709-AA80-DDF744460C72}"/>
              </a:ext>
            </a:extLst>
          </p:cNvPr>
          <p:cNvSpPr txBox="1"/>
          <p:nvPr/>
        </p:nvSpPr>
        <p:spPr>
          <a:xfrm>
            <a:off x="6367372" y="4783311"/>
            <a:ext cx="1774164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Denedenstad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9F3743-20C5-B2D8-3721-4F5E9203C744}"/>
              </a:ext>
            </a:extLst>
          </p:cNvPr>
          <p:cNvSpPr txBox="1"/>
          <p:nvPr/>
        </p:nvSpPr>
        <p:spPr>
          <a:xfrm>
            <a:off x="1163643" y="2875972"/>
            <a:ext cx="148374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Bovenstad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740049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7467-575C-BEC5-45C6-3D681858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B69D55F-BCC3-CDD2-C01F-EDCEEA1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85" y="331813"/>
            <a:ext cx="8793830" cy="5916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31F640-EFD8-97CE-B3D2-32BC8D2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85" y="331812"/>
            <a:ext cx="8793830" cy="128132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1: </a:t>
            </a:r>
            <a:r>
              <a:rPr lang="fr-BE" sz="4800" b="1" u="sng" dirty="0" err="1">
                <a:solidFill>
                  <a:schemeClr val="bg1"/>
                </a:solidFill>
              </a:rPr>
              <a:t>Afsluiter</a:t>
            </a:r>
            <a:r>
              <a:rPr lang="fr-BE" sz="4800" b="1" u="sng" dirty="0">
                <a:solidFill>
                  <a:schemeClr val="bg1"/>
                </a:solidFill>
              </a:rPr>
              <a:t> van de dag,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eten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beneden</a:t>
            </a:r>
            <a:r>
              <a:rPr lang="fr-BE" sz="4800" b="1" u="sng" dirty="0">
                <a:solidFill>
                  <a:schemeClr val="bg1"/>
                </a:solidFill>
              </a:rPr>
              <a:t> of </a:t>
            </a:r>
            <a:r>
              <a:rPr lang="fr-BE" sz="4800" b="1" u="sng" dirty="0" err="1">
                <a:solidFill>
                  <a:schemeClr val="bg1"/>
                </a:solidFill>
              </a:rPr>
              <a:t>bovenstad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65340A-FF64-265B-7E71-6A58FB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6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9456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CC7B-3857-3381-BE38-14114A80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FC1AB16-69A6-92D3-1C5E-F05A4612B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77" y="2120816"/>
            <a:ext cx="5249008" cy="30865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0C9B2E-AB27-D6B2-D0D9-DCCE52E31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593" y="1665627"/>
            <a:ext cx="2532298" cy="37069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11E725-82FB-F301-02E2-4CBB8014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Diekirch.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4C39D4-C60D-B221-9F63-421198F9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7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228292-05A8-85FB-63AD-3A78C4AD0A6B}"/>
              </a:ext>
            </a:extLst>
          </p:cNvPr>
          <p:cNvSpPr txBox="1"/>
          <p:nvPr/>
        </p:nvSpPr>
        <p:spPr>
          <a:xfrm>
            <a:off x="5707977" y="4807237"/>
            <a:ext cx="524900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National d’Histoire Militaire </a:t>
            </a:r>
            <a:r>
              <a:rPr lang="fr-BE" sz="1000" b="1" dirty="0">
                <a:solidFill>
                  <a:schemeClr val="bg1"/>
                </a:solidFill>
              </a:rPr>
              <a:t>(WO II </a:t>
            </a:r>
            <a:r>
              <a:rPr lang="fr-BE" sz="1000" b="1" dirty="0" err="1">
                <a:solidFill>
                  <a:schemeClr val="bg1"/>
                </a:solidFill>
              </a:rPr>
              <a:t>museum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CC6464-5474-6204-5123-44AE7179897D}"/>
              </a:ext>
            </a:extLst>
          </p:cNvPr>
          <p:cNvSpPr txBox="1"/>
          <p:nvPr/>
        </p:nvSpPr>
        <p:spPr>
          <a:xfrm>
            <a:off x="2134593" y="5372603"/>
            <a:ext cx="2532298" cy="8617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d’Histoire de la Brasserie Diekirch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Bier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42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D6FC-3FC8-73B3-6392-9A699DE1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0A9064C-9133-4EF8-27A5-D0931A947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6" y="624421"/>
            <a:ext cx="8645332" cy="57381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0603F6-E60C-D259-98CE-AF0908AB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34" y="608773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terrasje</a:t>
            </a:r>
            <a:r>
              <a:rPr lang="fr-BE" sz="4800" b="1" u="sng" dirty="0">
                <a:solidFill>
                  <a:schemeClr val="bg1"/>
                </a:solidFill>
              </a:rPr>
              <a:t> Diekirch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661F41-23C2-0FA7-3994-8B038914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8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B49E68-D2E6-BE09-E3F1-CE07999049B0}"/>
              </a:ext>
            </a:extLst>
          </p:cNvPr>
          <p:cNvSpPr txBox="1"/>
          <p:nvPr/>
        </p:nvSpPr>
        <p:spPr>
          <a:xfrm>
            <a:off x="1771365" y="5654722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0FE35C-99FE-4CBF-6BEB-9D8DCED65EB8}"/>
              </a:ext>
            </a:extLst>
          </p:cNvPr>
          <p:cNvSpPr txBox="1"/>
          <p:nvPr/>
        </p:nvSpPr>
        <p:spPr>
          <a:xfrm>
            <a:off x="7968006" y="5039169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Centrum </a:t>
            </a:r>
            <a:r>
              <a:rPr lang="fr-BE" sz="1000" b="1" dirty="0">
                <a:solidFill>
                  <a:schemeClr val="bg1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291402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D6ADD-6342-8359-FABF-06C26A67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24257B4-EDBF-CAC8-6C6E-20C81712C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596" y="1755526"/>
            <a:ext cx="3770263" cy="40787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B8A104-7284-EA9A-BA39-519A8E2DE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90" y="2401301"/>
            <a:ext cx="5154284" cy="34329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63BE81-D950-4078-761D-9F2281CB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Diekirch.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925009-C98E-8981-14A2-863B21CF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9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80A5B1-FB3F-098F-471E-2A48C72A8340}"/>
              </a:ext>
            </a:extLst>
          </p:cNvPr>
          <p:cNvSpPr txBox="1"/>
          <p:nvPr/>
        </p:nvSpPr>
        <p:spPr>
          <a:xfrm>
            <a:off x="6966594" y="5126380"/>
            <a:ext cx="3770263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Conservatoire national de véhicules historiques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Geshiedenis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438780-B78B-CD24-DFAD-539BA6DFAB8A}"/>
              </a:ext>
            </a:extLst>
          </p:cNvPr>
          <p:cNvSpPr txBox="1"/>
          <p:nvPr/>
        </p:nvSpPr>
        <p:spPr>
          <a:xfrm>
            <a:off x="3472505" y="5126380"/>
            <a:ext cx="282636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Musée d’Histoire de Diekirch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Geschiedenis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61106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003F9DC7E35409581A3EF0745E3EE" ma:contentTypeVersion="18" ma:contentTypeDescription="Een nieuw document maken." ma:contentTypeScope="" ma:versionID="c051a5b305657f5d7a4d59007bc4e04f">
  <xsd:schema xmlns:xsd="http://www.w3.org/2001/XMLSchema" xmlns:xs="http://www.w3.org/2001/XMLSchema" xmlns:p="http://schemas.microsoft.com/office/2006/metadata/properties" xmlns:ns2="b2f4cd65-d4d6-4cd7-a5e1-d72475921089" xmlns:ns3="c98855c5-d10c-46e1-80c1-98fdb24fd7ff" xmlns:ns4="55e382e0-3bb9-496e-a470-66237f96e3a2" targetNamespace="http://schemas.microsoft.com/office/2006/metadata/properties" ma:root="true" ma:fieldsID="6ee7b61beabb1664e8cf6af419049b39" ns2:_="" ns3:_="" ns4:_="">
    <xsd:import namespace="b2f4cd65-d4d6-4cd7-a5e1-d72475921089"/>
    <xsd:import namespace="c98855c5-d10c-46e1-80c1-98fdb24fd7ff"/>
    <xsd:import namespace="55e382e0-3bb9-496e-a470-66237f96e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4cd65-d4d6-4cd7-a5e1-d72475921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55c5-d10c-46e1-80c1-98fdb24fd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82e0-3bb9-496e-a470-66237f96e3a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20b71cb-8819-4415-8ef7-f540ae2a6acd}" ma:internalName="TaxCatchAll" ma:showField="CatchAllData" ma:web="c98855c5-d10c-46e1-80c1-98fdb24fd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f4cd65-d4d6-4cd7-a5e1-d72475921089">
      <Terms xmlns="http://schemas.microsoft.com/office/infopath/2007/PartnerControls"/>
    </lcf76f155ced4ddcb4097134ff3c332f>
    <TaxCatchAll xmlns="55e382e0-3bb9-496e-a470-66237f96e3a2" xsi:nil="true"/>
  </documentManagement>
</p:properties>
</file>

<file path=customXml/itemProps1.xml><?xml version="1.0" encoding="utf-8"?>
<ds:datastoreItem xmlns:ds="http://schemas.openxmlformats.org/officeDocument/2006/customXml" ds:itemID="{9949E8F7-135A-46BE-B5BC-136D776797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E6E199-4B6B-4521-AFB3-B0BD3C378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4cd65-d4d6-4cd7-a5e1-d72475921089"/>
    <ds:schemaRef ds:uri="c98855c5-d10c-46e1-80c1-98fdb24fd7ff"/>
    <ds:schemaRef ds:uri="55e382e0-3bb9-496e-a470-66237f96e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4B3FD8-3236-4604-8116-DFB2646BFE42}">
  <ds:schemaRefs>
    <ds:schemaRef ds:uri="http://schemas.openxmlformats.org/package/2006/metadata/core-properties"/>
    <ds:schemaRef ds:uri="http://www.w3.org/XML/1998/namespace"/>
    <ds:schemaRef ds:uri="http://purl.org/dc/elements/1.1/"/>
    <ds:schemaRef ds:uri="55e382e0-3bb9-496e-a470-66237f96e3a2"/>
    <ds:schemaRef ds:uri="b2f4cd65-d4d6-4cd7-a5e1-d72475921089"/>
    <ds:schemaRef ds:uri="http://schemas.microsoft.com/office/2006/documentManagement/types"/>
    <ds:schemaRef ds:uri="http://purl.org/dc/terms/"/>
    <ds:schemaRef ds:uri="c98855c5-d10c-46e1-80c1-98fdb24fd7ff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55</TotalTime>
  <Words>317</Words>
  <Application>Microsoft Office PowerPoint</Application>
  <PresentationFormat>Grand écran</PresentationFormat>
  <Paragraphs>79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Tw Cen MT</vt:lpstr>
      <vt:lpstr>Circuit</vt:lpstr>
      <vt:lpstr>Présentation PowerPoint</vt:lpstr>
      <vt:lpstr>Présentation PowerPoint</vt:lpstr>
      <vt:lpstr>Présentation PowerPoint</vt:lpstr>
      <vt:lpstr>Présentation PowerPoint</vt:lpstr>
      <vt:lpstr>Dag 1: Wandeling centrum.</vt:lpstr>
      <vt:lpstr>Dag 1: Afsluiter van de dag, eten beneden of bovenstad.</vt:lpstr>
      <vt:lpstr>Dag 2: Diekirch.</vt:lpstr>
      <vt:lpstr>Dag 2: terrasje Diekirch</vt:lpstr>
      <vt:lpstr>Dag 2: Diekirch.</vt:lpstr>
      <vt:lpstr>Dag 2: Afsluiter van de dag, eten beneden of bovenstad.</vt:lpstr>
      <vt:lpstr>Dag 3: benedenstad lux.</vt:lpstr>
      <vt:lpstr>Dag 3: terrasje</vt:lpstr>
      <vt:lpstr>Dag 3: bovenstad lux.</vt:lpstr>
      <vt:lpstr>Dag 3: Afsluiter van de dag, eten beneden of bovenstad.</vt:lpstr>
      <vt:lpstr>Dag 4: Minett park</vt:lpstr>
      <vt:lpstr>Dag 4: terrasje Fond-de-Gras</vt:lpstr>
      <vt:lpstr>Présentation PowerPoint</vt:lpstr>
      <vt:lpstr>Dag 4: Afsluiter van de dag, eten beneden of bovenstad.</vt:lpstr>
      <vt:lpstr>via  luik-guillemins</vt:lpstr>
    </vt:vector>
  </TitlesOfParts>
  <Company>NMBS - YPTO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Maastricht</dc:title>
  <dc:creator>Hendrik Trypsteen</dc:creator>
  <cp:lastModifiedBy>hendrik Trypsteen</cp:lastModifiedBy>
  <cp:revision>176</cp:revision>
  <cp:lastPrinted>2025-03-09T09:09:45Z</cp:lastPrinted>
  <dcterms:created xsi:type="dcterms:W3CDTF">2025-02-25T06:24:37Z</dcterms:created>
  <dcterms:modified xsi:type="dcterms:W3CDTF">2026-06-12T18:44:30Z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2025-02-25T06:28:53Z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545b4458-2aad-4a61-a437-03dc5ff8a64c</vt:lpwstr>
  </property>
  <property fmtid="{D5CDD505-2E9C-101B-9397-08002B2CF9AE}" pid="8" name="MSIP_Label_47c19387-3134-4ca8-87e2-20d2b663daf3_ContentBits">
    <vt:lpwstr>0</vt:lpwstr>
  </property>
  <property fmtid="{D5CDD505-2E9C-101B-9397-08002B2CF9AE}" pid="9" name="ContentTypeId">
    <vt:lpwstr>0x01010092B003F9DC7E35409581A3EF0745E3EE</vt:lpwstr>
  </property>
</Properties>
</file>