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26"/>
  </p:notesMasterIdLst>
  <p:sldIdLst>
    <p:sldId id="317" r:id="rId5"/>
    <p:sldId id="302" r:id="rId6"/>
    <p:sldId id="258" r:id="rId7"/>
    <p:sldId id="260" r:id="rId8"/>
    <p:sldId id="355" r:id="rId9"/>
    <p:sldId id="330" r:id="rId10"/>
    <p:sldId id="351" r:id="rId11"/>
    <p:sldId id="352" r:id="rId12"/>
    <p:sldId id="353" r:id="rId13"/>
    <p:sldId id="354" r:id="rId14"/>
    <p:sldId id="356" r:id="rId15"/>
    <p:sldId id="361" r:id="rId16"/>
    <p:sldId id="362" r:id="rId17"/>
    <p:sldId id="363" r:id="rId18"/>
    <p:sldId id="348" r:id="rId19"/>
    <p:sldId id="357" r:id="rId20"/>
    <p:sldId id="360" r:id="rId21"/>
    <p:sldId id="358" r:id="rId22"/>
    <p:sldId id="350" r:id="rId23"/>
    <p:sldId id="359" r:id="rId24"/>
    <p:sldId id="316" r:id="rId25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6CA4A-A599-4D35-B3D8-CFCEDB69B18E}" v="16" dt="2026-05-19T12:38:0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redo custSel addSld delSld modSld sldOrd">
      <pc:chgData name="Hendrik Trypsteen" userId="fd82ea10-16b6-4d24-85fb-8b3a1eb78ece" providerId="ADAL" clId="{4BE0B944-2159-41A0-9730-2BE003D6E835}" dt="2026-05-19T12:38:20.991" v="3003" actId="47"/>
      <pc:docMkLst>
        <pc:docMk/>
      </pc:docMkLst>
      <pc:sldChg chg="addSp delSp modSp mod setBg delDesignElem">
        <pc:chgData name="Hendrik Trypsteen" userId="fd82ea10-16b6-4d24-85fb-8b3a1eb78ece" providerId="ADAL" clId="{4BE0B944-2159-41A0-9730-2BE003D6E835}" dt="2026-05-06T09:01:21.474" v="1461" actId="14100"/>
        <pc:sldMkLst>
          <pc:docMk/>
          <pc:sldMk cId="3166471079" sldId="258"/>
        </pc:sldMkLst>
        <pc:spChg chg="add mod">
          <ac:chgData name="Hendrik Trypsteen" userId="fd82ea10-16b6-4d24-85fb-8b3a1eb78ece" providerId="ADAL" clId="{4BE0B944-2159-41A0-9730-2BE003D6E835}" dt="2026-05-06T08:55:21.065" v="1393" actId="6549"/>
          <ac:spMkLst>
            <pc:docMk/>
            <pc:sldMk cId="3166471079" sldId="258"/>
            <ac:spMk id="6" creationId="{35666835-8F5E-6A74-32F3-F31BB956EC61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66471079" sldId="258"/>
            <ac:spMk id="7" creationId="{235A2976-EF3E-4D31-CE34-D98EB158DE37}"/>
          </ac:spMkLst>
        </pc:spChg>
        <pc:spChg chg="mod">
          <ac:chgData name="Hendrik Trypsteen" userId="fd82ea10-16b6-4d24-85fb-8b3a1eb78ece" providerId="ADAL" clId="{4BE0B944-2159-41A0-9730-2BE003D6E835}" dt="2026-05-06T07:13:03.847" v="1353" actId="1076"/>
          <ac:spMkLst>
            <pc:docMk/>
            <pc:sldMk cId="3166471079" sldId="258"/>
            <ac:spMk id="11" creationId="{93CEFC5E-9BEF-6B1D-631E-8084EF5E174D}"/>
          </ac:spMkLst>
        </pc:spChg>
        <pc:picChg chg="add mod ord">
          <ac:chgData name="Hendrik Trypsteen" userId="fd82ea10-16b6-4d24-85fb-8b3a1eb78ece" providerId="ADAL" clId="{4BE0B944-2159-41A0-9730-2BE003D6E835}" dt="2026-05-06T07:11:26.302" v="1239" actId="14100"/>
          <ac:picMkLst>
            <pc:docMk/>
            <pc:sldMk cId="3166471079" sldId="258"/>
            <ac:picMk id="2" creationId="{AF969FD1-621A-4082-D2F5-50121FFD242B}"/>
          </ac:picMkLst>
        </pc:picChg>
        <pc:picChg chg="add mod">
          <ac:chgData name="Hendrik Trypsteen" userId="fd82ea10-16b6-4d24-85fb-8b3a1eb78ece" providerId="ADAL" clId="{4BE0B944-2159-41A0-9730-2BE003D6E835}" dt="2026-05-06T09:01:21.474" v="1461" actId="14100"/>
          <ac:picMkLst>
            <pc:docMk/>
            <pc:sldMk cId="3166471079" sldId="258"/>
            <ac:picMk id="5" creationId="{91F6F6A4-BD2C-DF2D-1471-F6AC4CA08610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4:32.541" v="1476" actId="478"/>
        <pc:sldMkLst>
          <pc:docMk/>
          <pc:sldMk cId="3173850223" sldId="260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73850223" sldId="260"/>
            <ac:spMk id="8" creationId="{3C197A7E-ED4E-784B-FC9D-36D048515272}"/>
          </ac:spMkLst>
        </pc:spChg>
        <pc:picChg chg="add mod ord">
          <ac:chgData name="Hendrik Trypsteen" userId="fd82ea10-16b6-4d24-85fb-8b3a1eb78ece" providerId="ADAL" clId="{4BE0B944-2159-41A0-9730-2BE003D6E835}" dt="2026-05-06T09:04:27.389" v="1468" actId="1076"/>
          <ac:picMkLst>
            <pc:docMk/>
            <pc:sldMk cId="3173850223" sldId="260"/>
            <ac:picMk id="3" creationId="{BF32B983-0886-AF7E-E8BD-34C26BB93986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7:05.273" v="1524" actId="207"/>
        <pc:sldMkLst>
          <pc:docMk/>
          <pc:sldMk cId="2394563332" sldId="279"/>
        </pc:sldMkLst>
        <pc:spChg chg="mod">
          <ac:chgData name="Hendrik Trypsteen" userId="fd82ea10-16b6-4d24-85fb-8b3a1eb78ece" providerId="ADAL" clId="{4BE0B944-2159-41A0-9730-2BE003D6E835}" dt="2026-05-06T09:07:05.273" v="1524" actId="207"/>
          <ac:spMkLst>
            <pc:docMk/>
            <pc:sldMk cId="2394563332" sldId="279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394563332" sldId="279"/>
            <ac:spMk id="3" creationId="{8065340A-FF64-265B-7E71-6A58FB8D87E8}"/>
          </ac:spMkLst>
        </pc:spChg>
        <pc:picChg chg="add mod ord">
          <ac:chgData name="Hendrik Trypsteen" userId="fd82ea10-16b6-4d24-85fb-8b3a1eb78ece" providerId="ADAL" clId="{4BE0B944-2159-41A0-9730-2BE003D6E835}" dt="2026-05-06T09:06:19.422" v="1484" actId="1076"/>
          <ac:picMkLst>
            <pc:docMk/>
            <pc:sldMk cId="2394563332" sldId="279"/>
            <ac:picMk id="6" creationId="{6B69D55F-BCC3-CDD2-C01F-EDCEEA1ADC05}"/>
          </ac:picMkLst>
        </pc:picChg>
      </pc:sldChg>
      <pc:sldChg chg="addSp delSp modSp del mod ord">
        <pc:chgData name="Hendrik Trypsteen" userId="fd82ea10-16b6-4d24-85fb-8b3a1eb78ece" providerId="ADAL" clId="{4BE0B944-2159-41A0-9730-2BE003D6E835}" dt="2026-05-19T12:15:35.458" v="2715" actId="47"/>
        <pc:sldMkLst>
          <pc:docMk/>
          <pc:sldMk cId="985756131" sldId="287"/>
        </pc:sldMkLst>
      </pc:sldChg>
      <pc:sldChg chg="addSp delSp modSp mod">
        <pc:chgData name="Hendrik Trypsteen" userId="fd82ea10-16b6-4d24-85fb-8b3a1eb78ece" providerId="ADAL" clId="{4BE0B944-2159-41A0-9730-2BE003D6E835}" dt="2026-05-19T12:33:54.487" v="2898" actId="478"/>
        <pc:sldMkLst>
          <pc:docMk/>
          <pc:sldMk cId="3501700870" sldId="303"/>
        </pc:sldMkLst>
        <pc:spChg chg="del mod">
          <ac:chgData name="Hendrik Trypsteen" userId="fd82ea10-16b6-4d24-85fb-8b3a1eb78ece" providerId="ADAL" clId="{4BE0B944-2159-41A0-9730-2BE003D6E835}" dt="2026-05-19T12:32:49.024" v="2872" actId="478"/>
          <ac:spMkLst>
            <pc:docMk/>
            <pc:sldMk cId="3501700870" sldId="303"/>
            <ac:spMk id="2" creationId="{C9604B94-1B6E-874A-DE23-42EB449C34EF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501700870" sldId="303"/>
            <ac:spMk id="3" creationId="{23C4D401-5D5F-D35B-B568-10F306F16666}"/>
          </ac:spMkLst>
        </pc:spChg>
        <pc:spChg chg="del mod">
          <ac:chgData name="Hendrik Trypsteen" userId="fd82ea10-16b6-4d24-85fb-8b3a1eb78ece" providerId="ADAL" clId="{4BE0B944-2159-41A0-9730-2BE003D6E835}" dt="2026-05-19T12:33:53.142" v="2897" actId="478"/>
          <ac:spMkLst>
            <pc:docMk/>
            <pc:sldMk cId="3501700870" sldId="303"/>
            <ac:spMk id="5" creationId="{8B07FB8B-EAC9-131A-F847-36CAE50EEF6F}"/>
          </ac:spMkLst>
        </pc:spChg>
        <pc:spChg chg="add del mod">
          <ac:chgData name="Hendrik Trypsteen" userId="fd82ea10-16b6-4d24-85fb-8b3a1eb78ece" providerId="ADAL" clId="{4BE0B944-2159-41A0-9730-2BE003D6E835}" dt="2026-05-19T12:32:58.884" v="2875" actId="478"/>
          <ac:spMkLst>
            <pc:docMk/>
            <pc:sldMk cId="3501700870" sldId="303"/>
            <ac:spMk id="9" creationId="{55C37E6B-AC81-30F7-BB61-C45C4164E726}"/>
          </ac:spMkLst>
        </pc:spChg>
        <pc:spChg chg="add mod">
          <ac:chgData name="Hendrik Trypsteen" userId="fd82ea10-16b6-4d24-85fb-8b3a1eb78ece" providerId="ADAL" clId="{4BE0B944-2159-41A0-9730-2BE003D6E835}" dt="2026-05-19T12:33:09.333" v="2895" actId="6549"/>
          <ac:spMkLst>
            <pc:docMk/>
            <pc:sldMk cId="3501700870" sldId="303"/>
            <ac:spMk id="10" creationId="{835BCDB2-D83A-EF1C-CF91-79C97D416182}"/>
          </ac:spMkLst>
        </pc:spChg>
        <pc:spChg chg="del mod">
          <ac:chgData name="Hendrik Trypsteen" userId="fd82ea10-16b6-4d24-85fb-8b3a1eb78ece" providerId="ADAL" clId="{4BE0B944-2159-41A0-9730-2BE003D6E835}" dt="2026-05-19T12:33:54.487" v="2898" actId="478"/>
          <ac:spMkLst>
            <pc:docMk/>
            <pc:sldMk cId="3501700870" sldId="303"/>
            <ac:spMk id="13" creationId="{1E2E2B0F-8363-F99F-1C4D-7D46079176FC}"/>
          </ac:spMkLst>
        </pc:spChg>
        <pc:picChg chg="add del mod ord">
          <ac:chgData name="Hendrik Trypsteen" userId="fd82ea10-16b6-4d24-85fb-8b3a1eb78ece" providerId="ADAL" clId="{4BE0B944-2159-41A0-9730-2BE003D6E835}" dt="2026-05-19T12:30:51.573" v="2825" actId="478"/>
          <ac:picMkLst>
            <pc:docMk/>
            <pc:sldMk cId="3501700870" sldId="303"/>
            <ac:picMk id="4" creationId="{58D21A64-DD61-536F-74E1-DE642E015D52}"/>
          </ac:picMkLst>
        </pc:picChg>
        <pc:picChg chg="add mod ord">
          <ac:chgData name="Hendrik Trypsteen" userId="fd82ea10-16b6-4d24-85fb-8b3a1eb78ece" providerId="ADAL" clId="{4BE0B944-2159-41A0-9730-2BE003D6E835}" dt="2026-05-19T12:31:03.847" v="2828" actId="1076"/>
          <ac:picMkLst>
            <pc:docMk/>
            <pc:sldMk cId="3501700870" sldId="303"/>
            <ac:picMk id="7" creationId="{5B4606D2-5B07-04E0-8F05-4EA04661F70D}"/>
          </ac:picMkLst>
        </pc:picChg>
      </pc:sldChg>
      <pc:sldChg chg="addSp delSp modSp add del mod">
        <pc:chgData name="Hendrik Trypsteen" userId="fd82ea10-16b6-4d24-85fb-8b3a1eb78ece" providerId="ADAL" clId="{4BE0B944-2159-41A0-9730-2BE003D6E835}" dt="2026-05-06T09:17:54.446" v="1832" actId="1076"/>
        <pc:sldMkLst>
          <pc:docMk/>
          <pc:sldMk cId="149426008" sldId="305"/>
        </pc:sldMkLst>
        <pc:spChg chg="mod">
          <ac:chgData name="Hendrik Trypsteen" userId="fd82ea10-16b6-4d24-85fb-8b3a1eb78ece" providerId="ADAL" clId="{4BE0B944-2159-41A0-9730-2BE003D6E835}" dt="2026-05-06T09:11:40.162" v="1632" actId="6549"/>
          <ac:spMkLst>
            <pc:docMk/>
            <pc:sldMk cId="149426008" sldId="305"/>
            <ac:spMk id="2" creationId="{4B11E725-82FB-F301-02E2-4CBB8014B262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9426008" sldId="305"/>
            <ac:spMk id="3" creationId="{EF4C39D4-C60D-B221-9F63-421198F9A0B5}"/>
          </ac:spMkLst>
        </pc:spChg>
        <pc:spChg chg="mod">
          <ac:chgData name="Hendrik Trypsteen" userId="fd82ea10-16b6-4d24-85fb-8b3a1eb78ece" providerId="ADAL" clId="{4BE0B944-2159-41A0-9730-2BE003D6E835}" dt="2026-05-06T09:17:54.446" v="1832" actId="1076"/>
          <ac:spMkLst>
            <pc:docMk/>
            <pc:sldMk cId="149426008" sldId="305"/>
            <ac:spMk id="5" creationId="{16228292-05A8-85FB-63AD-3A78C4AD0A6B}"/>
          </ac:spMkLst>
        </pc:spChg>
        <pc:spChg chg="mod">
          <ac:chgData name="Hendrik Trypsteen" userId="fd82ea10-16b6-4d24-85fb-8b3a1eb78ece" providerId="ADAL" clId="{4BE0B944-2159-41A0-9730-2BE003D6E835}" dt="2026-05-06T09:16:27.386" v="1825" actId="1076"/>
          <ac:spMkLst>
            <pc:docMk/>
            <pc:sldMk cId="149426008" sldId="305"/>
            <ac:spMk id="13" creationId="{09CC6464-5474-6204-5123-44AE7179897D}"/>
          </ac:spMkLst>
        </pc:spChg>
        <pc:picChg chg="add mod ord">
          <ac:chgData name="Hendrik Trypsteen" userId="fd82ea10-16b6-4d24-85fb-8b3a1eb78ece" providerId="ADAL" clId="{4BE0B944-2159-41A0-9730-2BE003D6E835}" dt="2026-05-06T09:16:27.386" v="1825" actId="1076"/>
          <ac:picMkLst>
            <pc:docMk/>
            <pc:sldMk cId="149426008" sldId="305"/>
            <ac:picMk id="6" creationId="{AD0C9B2E-AB27-D6B2-D0D9-DCCE52E31081}"/>
          </ac:picMkLst>
        </pc:picChg>
        <pc:picChg chg="add mod ord">
          <ac:chgData name="Hendrik Trypsteen" userId="fd82ea10-16b6-4d24-85fb-8b3a1eb78ece" providerId="ADAL" clId="{4BE0B944-2159-41A0-9730-2BE003D6E835}" dt="2026-05-06T09:17:54.446" v="1832" actId="1076"/>
          <ac:picMkLst>
            <pc:docMk/>
            <pc:sldMk cId="149426008" sldId="305"/>
            <ac:picMk id="9" creationId="{5FC1AB16-69A6-92D3-1C5E-F05A4612B11D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5-19T12:31:59.859" v="2866" actId="14100"/>
        <pc:sldMkLst>
          <pc:docMk/>
          <pc:sldMk cId="1448848880" sldId="307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48848880" sldId="307"/>
            <ac:spMk id="3" creationId="{E8F6A1FD-230A-26A8-7080-02C2B17C8E9F}"/>
          </ac:spMkLst>
        </pc:spChg>
        <pc:spChg chg="mod ord">
          <ac:chgData name="Hendrik Trypsteen" userId="fd82ea10-16b6-4d24-85fb-8b3a1eb78ece" providerId="ADAL" clId="{4BE0B944-2159-41A0-9730-2BE003D6E835}" dt="2026-05-19T12:31:59.859" v="2866" actId="14100"/>
          <ac:spMkLst>
            <pc:docMk/>
            <pc:sldMk cId="1448848880" sldId="307"/>
            <ac:spMk id="5" creationId="{FB8F5306-E1BB-A9AC-056A-49EC27D8D115}"/>
          </ac:spMkLst>
        </pc:spChg>
        <pc:spChg chg="add mod">
          <ac:chgData name="Hendrik Trypsteen" userId="fd82ea10-16b6-4d24-85fb-8b3a1eb78ece" providerId="ADAL" clId="{4BE0B944-2159-41A0-9730-2BE003D6E835}" dt="2026-05-19T12:31:46.897" v="2862" actId="6549"/>
          <ac:spMkLst>
            <pc:docMk/>
            <pc:sldMk cId="1448848880" sldId="307"/>
            <ac:spMk id="6" creationId="{A7C4DBCF-C28C-99B4-B789-0D7083A01267}"/>
          </ac:spMkLst>
        </pc:spChg>
        <pc:picChg chg="add mod">
          <ac:chgData name="Hendrik Trypsteen" userId="fd82ea10-16b6-4d24-85fb-8b3a1eb78ece" providerId="ADAL" clId="{4BE0B944-2159-41A0-9730-2BE003D6E835}" dt="2026-05-19T12:17:33.864" v="2779" actId="14100"/>
          <ac:picMkLst>
            <pc:docMk/>
            <pc:sldMk cId="1448848880" sldId="307"/>
            <ac:picMk id="4" creationId="{D06889EB-76E5-B8BD-9FD3-1C66E22C4634}"/>
          </ac:picMkLst>
        </pc:picChg>
        <pc:picChg chg="add del mod ord">
          <ac:chgData name="Hendrik Trypsteen" userId="fd82ea10-16b6-4d24-85fb-8b3a1eb78ece" providerId="ADAL" clId="{4BE0B944-2159-41A0-9730-2BE003D6E835}" dt="2026-05-19T12:17:01.265" v="2774" actId="478"/>
          <ac:picMkLst>
            <pc:docMk/>
            <pc:sldMk cId="1448848880" sldId="307"/>
            <ac:picMk id="7" creationId="{87DDAFF8-F938-0E9F-F430-0F1895268890}"/>
          </ac:picMkLst>
        </pc:picChg>
      </pc:sldChg>
      <pc:sldChg chg="addSp delSp modSp del mod">
        <pc:chgData name="Hendrik Trypsteen" userId="fd82ea10-16b6-4d24-85fb-8b3a1eb78ece" providerId="ADAL" clId="{4BE0B944-2159-41A0-9730-2BE003D6E835}" dt="2026-05-19T09:23:05.569" v="2089" actId="47"/>
        <pc:sldMkLst>
          <pc:docMk/>
          <pc:sldMk cId="2621615720" sldId="309"/>
        </pc:sldMkLst>
      </pc:sldChg>
      <pc:sldChg chg="add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148974394" sldId="311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3779423350" sldId="312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157322123" sldId="313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4035885967" sldId="314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2416141588" sldId="315"/>
        </pc:sldMkLst>
      </pc:sldChg>
      <pc:sldChg chg="addSp delSp modSp add mod">
        <pc:chgData name="Hendrik Trypsteen" userId="fd82ea10-16b6-4d24-85fb-8b3a1eb78ece" providerId="ADAL" clId="{4BE0B944-2159-41A0-9730-2BE003D6E835}" dt="2026-05-19T12:38:14.144" v="3002" actId="478"/>
        <pc:sldMkLst>
          <pc:docMk/>
          <pc:sldMk cId="2843305354" sldId="316"/>
        </pc:sldMkLst>
        <pc:spChg chg="add mod ord">
          <ac:chgData name="Hendrik Trypsteen" userId="fd82ea10-16b6-4d24-85fb-8b3a1eb78ece" providerId="ADAL" clId="{4BE0B944-2159-41A0-9730-2BE003D6E835}" dt="2026-05-06T07:10:10.857" v="1226" actId="1076"/>
          <ac:spMkLst>
            <pc:docMk/>
            <pc:sldMk cId="2843305354" sldId="316"/>
            <ac:spMk id="3" creationId="{D9995BA7-EF7E-D3BA-5E0A-7A27C8EF26E6}"/>
          </ac:spMkLst>
        </pc:spChg>
        <pc:spChg chg="add del mod">
          <ac:chgData name="Hendrik Trypsteen" userId="fd82ea10-16b6-4d24-85fb-8b3a1eb78ece" providerId="ADAL" clId="{4BE0B944-2159-41A0-9730-2BE003D6E835}" dt="2026-05-06T07:10:21.497" v="1228" actId="1076"/>
          <ac:spMkLst>
            <pc:docMk/>
            <pc:sldMk cId="2843305354" sldId="316"/>
            <ac:spMk id="8" creationId="{5E574C36-5361-4AEA-A11E-FA4369AB47E1}"/>
          </ac:spMkLst>
        </pc:spChg>
        <pc:spChg chg="mod">
          <ac:chgData name="Hendrik Trypsteen" userId="fd82ea10-16b6-4d24-85fb-8b3a1eb78ece" providerId="ADAL" clId="{4BE0B944-2159-41A0-9730-2BE003D6E835}" dt="2026-05-06T07:10:17.336" v="1227" actId="1076"/>
          <ac:spMkLst>
            <pc:docMk/>
            <pc:sldMk cId="2843305354" sldId="316"/>
            <ac:spMk id="11" creationId="{9756EB82-A745-228B-BE43-74765171E535}"/>
          </ac:spMkLst>
        </pc:spChg>
        <pc:picChg chg="add mod">
          <ac:chgData name="Hendrik Trypsteen" userId="fd82ea10-16b6-4d24-85fb-8b3a1eb78ece" providerId="ADAL" clId="{4BE0B944-2159-41A0-9730-2BE003D6E835}" dt="2026-05-19T12:38:12.746" v="3001" actId="14100"/>
          <ac:picMkLst>
            <pc:docMk/>
            <pc:sldMk cId="2843305354" sldId="316"/>
            <ac:picMk id="2" creationId="{5A2C82CA-B1B5-2FBE-81D9-5827370E1AA2}"/>
          </ac:picMkLst>
        </pc:picChg>
        <pc:picChg chg="del mod ord">
          <ac:chgData name="Hendrik Trypsteen" userId="fd82ea10-16b6-4d24-85fb-8b3a1eb78ece" providerId="ADAL" clId="{4BE0B944-2159-41A0-9730-2BE003D6E835}" dt="2026-05-19T12:38:14.144" v="3002" actId="478"/>
          <ac:picMkLst>
            <pc:docMk/>
            <pc:sldMk cId="2843305354" sldId="316"/>
            <ac:picMk id="4" creationId="{CD03056E-BA55-A37B-588C-C668AC6F6418}"/>
          </ac:picMkLst>
        </pc:picChg>
        <pc:picChg chg="add mod">
          <ac:chgData name="Hendrik Trypsteen" userId="fd82ea10-16b6-4d24-85fb-8b3a1eb78ece" providerId="ADAL" clId="{4BE0B944-2159-41A0-9730-2BE003D6E835}" dt="2026-05-06T07:07:51.079" v="1159" actId="14100"/>
          <ac:picMkLst>
            <pc:docMk/>
            <pc:sldMk cId="2843305354" sldId="316"/>
            <ac:picMk id="5" creationId="{8DD56D82-EE77-5480-8996-619980C8009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4:34.311" v="1974" actId="20577"/>
        <pc:sldMkLst>
          <pc:docMk/>
          <pc:sldMk cId="4194823383" sldId="317"/>
        </pc:sldMkLst>
        <pc:spChg chg="mod">
          <ac:chgData name="Hendrik Trypsteen" userId="fd82ea10-16b6-4d24-85fb-8b3a1eb78ece" providerId="ADAL" clId="{4BE0B944-2159-41A0-9730-2BE003D6E835}" dt="2026-05-19T09:14:34.311" v="1974" actId="20577"/>
          <ac:spMkLst>
            <pc:docMk/>
            <pc:sldMk cId="4194823383" sldId="317"/>
            <ac:spMk id="7" creationId="{F3407E86-AA6E-9348-37EF-B5EC40C24E7C}"/>
          </ac:spMkLst>
        </pc:spChg>
        <pc:picChg chg="add mod">
          <ac:chgData name="Hendrik Trypsteen" userId="fd82ea10-16b6-4d24-85fb-8b3a1eb78ece" providerId="ADAL" clId="{4BE0B944-2159-41A0-9730-2BE003D6E835}" dt="2026-05-06T08:59:35.906" v="1450" actId="1076"/>
          <ac:picMkLst>
            <pc:docMk/>
            <pc:sldMk cId="4194823383" sldId="317"/>
            <ac:picMk id="3" creationId="{C45DDB50-7EBD-220D-0A11-65DF0310468B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5:14.030" v="1977" actId="14100"/>
        <pc:sldMkLst>
          <pc:docMk/>
          <pc:sldMk cId="1740049982" sldId="318"/>
        </pc:sldMkLst>
        <pc:spChg chg="mod">
          <ac:chgData name="Hendrik Trypsteen" userId="fd82ea10-16b6-4d24-85fb-8b3a1eb78ece" providerId="ADAL" clId="{4BE0B944-2159-41A0-9730-2BE003D6E835}" dt="2026-05-06T09:08:34.152" v="1534" actId="6549"/>
          <ac:spMkLst>
            <pc:docMk/>
            <pc:sldMk cId="1740049982" sldId="318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9:09:10.824" v="1597" actId="14100"/>
          <ac:spMkLst>
            <pc:docMk/>
            <pc:sldMk cId="1740049982" sldId="318"/>
            <ac:spMk id="5" creationId="{BDA01DF8-B594-2709-AA80-DDF744460C72}"/>
          </ac:spMkLst>
        </pc:spChg>
        <pc:spChg chg="mod">
          <ac:chgData name="Hendrik Trypsteen" userId="fd82ea10-16b6-4d24-85fb-8b3a1eb78ece" providerId="ADAL" clId="{4BE0B944-2159-41A0-9730-2BE003D6E835}" dt="2026-05-06T09:09:07.139" v="1596" actId="14100"/>
          <ac:spMkLst>
            <pc:docMk/>
            <pc:sldMk cId="1740049982" sldId="318"/>
            <ac:spMk id="13" creationId="{449F3743-20C5-B2D8-3721-4F5E9203C744}"/>
          </ac:spMkLst>
        </pc:spChg>
        <pc:picChg chg="add mod ord">
          <ac:chgData name="Hendrik Trypsteen" userId="fd82ea10-16b6-4d24-85fb-8b3a1eb78ece" providerId="ADAL" clId="{4BE0B944-2159-41A0-9730-2BE003D6E835}" dt="2026-05-19T09:15:14.030" v="1977" actId="14100"/>
          <ac:picMkLst>
            <pc:docMk/>
            <pc:sldMk cId="1740049982" sldId="318"/>
            <ac:picMk id="7" creationId="{4FEC21F2-3D57-8542-5269-39A4159B06B2}"/>
          </ac:picMkLst>
        </pc:picChg>
        <pc:picChg chg="add mod ord">
          <ac:chgData name="Hendrik Trypsteen" userId="fd82ea10-16b6-4d24-85fb-8b3a1eb78ece" providerId="ADAL" clId="{4BE0B944-2159-41A0-9730-2BE003D6E835}" dt="2026-05-19T09:15:10.909" v="1975" actId="14100"/>
          <ac:picMkLst>
            <pc:docMk/>
            <pc:sldMk cId="1740049982" sldId="318"/>
            <ac:picMk id="10" creationId="{D08B6C19-4957-A2A3-3642-E29ACAFE6F3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5:47.903" v="2096" actId="1076"/>
        <pc:sldMkLst>
          <pc:docMk/>
          <pc:sldMk cId="2914026220" sldId="319"/>
        </pc:sldMkLst>
        <pc:spChg chg="mod">
          <ac:chgData name="Hendrik Trypsteen" userId="fd82ea10-16b6-4d24-85fb-8b3a1eb78ece" providerId="ADAL" clId="{4BE0B944-2159-41A0-9730-2BE003D6E835}" dt="2026-05-19T09:25:47.903" v="2096" actId="1076"/>
          <ac:spMkLst>
            <pc:docMk/>
            <pc:sldMk cId="2914026220" sldId="319"/>
            <ac:spMk id="2" creationId="{CF0603F6-E60C-D259-98CE-AF0908AB046B}"/>
          </ac:spMkLst>
        </pc:spChg>
        <pc:picChg chg="del">
          <ac:chgData name="Hendrik Trypsteen" userId="fd82ea10-16b6-4d24-85fb-8b3a1eb78ece" providerId="ADAL" clId="{4BE0B944-2159-41A0-9730-2BE003D6E835}" dt="2026-05-19T09:25:28.351" v="2091" actId="478"/>
          <ac:picMkLst>
            <pc:docMk/>
            <pc:sldMk cId="2914026220" sldId="319"/>
            <ac:picMk id="6" creationId="{99C69559-1BB1-3BFB-229E-9468064E2A44}"/>
          </ac:picMkLst>
        </pc:picChg>
        <pc:picChg chg="add mod ord">
          <ac:chgData name="Hendrik Trypsteen" userId="fd82ea10-16b6-4d24-85fb-8b3a1eb78ece" providerId="ADAL" clId="{4BE0B944-2159-41A0-9730-2BE003D6E835}" dt="2026-05-19T09:25:36.232" v="2094" actId="14100"/>
          <ac:picMkLst>
            <pc:docMk/>
            <pc:sldMk cId="2914026220" sldId="319"/>
            <ac:picMk id="7" creationId="{C0A9064C-9133-4EF8-27A5-D0931A947044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2:45.109" v="2088" actId="1076"/>
        <pc:sldMkLst>
          <pc:docMk/>
          <pc:sldMk cId="4206110654" sldId="322"/>
        </pc:sldMkLst>
        <pc:spChg chg="mod">
          <ac:chgData name="Hendrik Trypsteen" userId="fd82ea10-16b6-4d24-85fb-8b3a1eb78ece" providerId="ADAL" clId="{4BE0B944-2159-41A0-9730-2BE003D6E835}" dt="2026-05-19T09:22:45.109" v="2088" actId="1076"/>
          <ac:spMkLst>
            <pc:docMk/>
            <pc:sldMk cId="4206110654" sldId="322"/>
            <ac:spMk id="5" creationId="{4F80A5B1-FB3F-098F-471E-2A48C72A8340}"/>
          </ac:spMkLst>
        </pc:spChg>
        <pc:spChg chg="mod">
          <ac:chgData name="Hendrik Trypsteen" userId="fd82ea10-16b6-4d24-85fb-8b3a1eb78ece" providerId="ADAL" clId="{4BE0B944-2159-41A0-9730-2BE003D6E835}" dt="2026-05-19T09:22:36.269" v="2087" actId="1076"/>
          <ac:spMkLst>
            <pc:docMk/>
            <pc:sldMk cId="4206110654" sldId="322"/>
            <ac:spMk id="13" creationId="{A9438780-B78B-CD24-DFAD-539BA6DFAB8A}"/>
          </ac:spMkLst>
        </pc:spChg>
        <pc:picChg chg="add mod ord">
          <ac:chgData name="Hendrik Trypsteen" userId="fd82ea10-16b6-4d24-85fb-8b3a1eb78ece" providerId="ADAL" clId="{4BE0B944-2159-41A0-9730-2BE003D6E835}" dt="2026-05-19T09:22:45.109" v="2088" actId="1076"/>
          <ac:picMkLst>
            <pc:docMk/>
            <pc:sldMk cId="4206110654" sldId="322"/>
            <ac:picMk id="6" creationId="{F24257B4-EDBF-CAC8-6C6E-20C81712C240}"/>
          </ac:picMkLst>
        </pc:picChg>
        <pc:picChg chg="add del mod ord">
          <ac:chgData name="Hendrik Trypsteen" userId="fd82ea10-16b6-4d24-85fb-8b3a1eb78ece" providerId="ADAL" clId="{4BE0B944-2159-41A0-9730-2BE003D6E835}" dt="2026-05-19T09:21:22.785" v="2075" actId="478"/>
          <ac:picMkLst>
            <pc:docMk/>
            <pc:sldMk cId="4206110654" sldId="322"/>
            <ac:picMk id="7" creationId="{6A27D130-1415-5251-48C9-D1D1722F58D5}"/>
          </ac:picMkLst>
        </pc:picChg>
        <pc:picChg chg="add mod ord">
          <ac:chgData name="Hendrik Trypsteen" userId="fd82ea10-16b6-4d24-85fb-8b3a1eb78ece" providerId="ADAL" clId="{4BE0B944-2159-41A0-9730-2BE003D6E835}" dt="2026-05-19T09:22:36.269" v="2087" actId="1076"/>
          <ac:picMkLst>
            <pc:docMk/>
            <pc:sldMk cId="4206110654" sldId="322"/>
            <ac:picMk id="10" creationId="{E8B8A104-7284-EA9A-BA39-519A8E2DECF3}"/>
          </ac:picMkLst>
        </pc:picChg>
      </pc:sldChg>
      <pc:sldChg chg="modSp add mod">
        <pc:chgData name="Hendrik Trypsteen" userId="fd82ea10-16b6-4d24-85fb-8b3a1eb78ece" providerId="ADAL" clId="{4BE0B944-2159-41A0-9730-2BE003D6E835}" dt="2026-05-06T09:25:18.146" v="1962" actId="6549"/>
        <pc:sldMkLst>
          <pc:docMk/>
          <pc:sldMk cId="2035550224" sldId="323"/>
        </pc:sldMkLst>
        <pc:spChg chg="mod">
          <ac:chgData name="Hendrik Trypsteen" userId="fd82ea10-16b6-4d24-85fb-8b3a1eb78ece" providerId="ADAL" clId="{4BE0B944-2159-41A0-9730-2BE003D6E835}" dt="2026-05-06T09:25:18.146" v="1962" actId="6549"/>
          <ac:spMkLst>
            <pc:docMk/>
            <pc:sldMk cId="2035550224" sldId="323"/>
            <ac:spMk id="2" creationId="{FD950B1B-0798-B385-C57B-EE24B9BAE73E}"/>
          </ac:spMkLst>
        </pc:spChg>
      </pc:sldChg>
      <pc:sldChg chg="modSp add mod">
        <pc:chgData name="Hendrik Trypsteen" userId="fd82ea10-16b6-4d24-85fb-8b3a1eb78ece" providerId="ADAL" clId="{4BE0B944-2159-41A0-9730-2BE003D6E835}" dt="2026-05-19T09:26:15.278" v="2099" actId="6549"/>
        <pc:sldMkLst>
          <pc:docMk/>
          <pc:sldMk cId="713521983" sldId="324"/>
        </pc:sldMkLst>
        <pc:spChg chg="mod">
          <ac:chgData name="Hendrik Trypsteen" userId="fd82ea10-16b6-4d24-85fb-8b3a1eb78ece" providerId="ADAL" clId="{4BE0B944-2159-41A0-9730-2BE003D6E835}" dt="2026-05-19T09:26:15.278" v="2099" actId="6549"/>
          <ac:spMkLst>
            <pc:docMk/>
            <pc:sldMk cId="713521983" sldId="324"/>
            <ac:spMk id="2" creationId="{2A7760E9-E614-684B-ADD7-DA63341DE36F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19T12:14:38.694" v="2714" actId="207"/>
        <pc:sldMkLst>
          <pc:docMk/>
          <pc:sldMk cId="2471686641" sldId="325"/>
        </pc:sldMkLst>
        <pc:spChg chg="mod">
          <ac:chgData name="Hendrik Trypsteen" userId="fd82ea10-16b6-4d24-85fb-8b3a1eb78ece" providerId="ADAL" clId="{4BE0B944-2159-41A0-9730-2BE003D6E835}" dt="2026-05-19T12:14:38.694" v="2714" actId="207"/>
          <ac:spMkLst>
            <pc:docMk/>
            <pc:sldMk cId="2471686641" sldId="325"/>
            <ac:spMk id="2" creationId="{7B7493CD-94D4-41DD-6961-7A1636BC329C}"/>
          </ac:spMkLst>
        </pc:spChg>
        <pc:spChg chg="mod">
          <ac:chgData name="Hendrik Trypsteen" userId="fd82ea10-16b6-4d24-85fb-8b3a1eb78ece" providerId="ADAL" clId="{4BE0B944-2159-41A0-9730-2BE003D6E835}" dt="2026-05-19T09:48:10.492" v="2686" actId="1076"/>
          <ac:spMkLst>
            <pc:docMk/>
            <pc:sldMk cId="2471686641" sldId="325"/>
            <ac:spMk id="5" creationId="{3C62A862-5730-A4C7-328D-497AB2E4A276}"/>
          </ac:spMkLst>
        </pc:spChg>
        <pc:spChg chg="add mod">
          <ac:chgData name="Hendrik Trypsteen" userId="fd82ea10-16b6-4d24-85fb-8b3a1eb78ece" providerId="ADAL" clId="{4BE0B944-2159-41A0-9730-2BE003D6E835}" dt="2026-05-19T09:48:58.401" v="2700" actId="1076"/>
          <ac:spMkLst>
            <pc:docMk/>
            <pc:sldMk cId="2471686641" sldId="325"/>
            <ac:spMk id="8" creationId="{0FCC59B0-34B9-43CB-F2D3-3753CDC87EF8}"/>
          </ac:spMkLst>
        </pc:spChg>
        <pc:spChg chg="del">
          <ac:chgData name="Hendrik Trypsteen" userId="fd82ea10-16b6-4d24-85fb-8b3a1eb78ece" providerId="ADAL" clId="{4BE0B944-2159-41A0-9730-2BE003D6E835}" dt="2026-05-19T09:41:58.422" v="2663" actId="478"/>
          <ac:spMkLst>
            <pc:docMk/>
            <pc:sldMk cId="2471686641" sldId="325"/>
            <ac:spMk id="13" creationId="{6C78A4A5-5E5A-7FB7-8F4C-F939C12EAA25}"/>
          </ac:spMkLst>
        </pc:spChg>
        <pc:picChg chg="add mod ord">
          <ac:chgData name="Hendrik Trypsteen" userId="fd82ea10-16b6-4d24-85fb-8b3a1eb78ece" providerId="ADAL" clId="{4BE0B944-2159-41A0-9730-2BE003D6E835}" dt="2026-05-19T09:48:03.919" v="2685" actId="167"/>
          <ac:picMkLst>
            <pc:docMk/>
            <pc:sldMk cId="2471686641" sldId="325"/>
            <ac:picMk id="6" creationId="{6B14698A-ECD8-3AAC-92B4-4F51F980442E}"/>
          </ac:picMkLst>
        </pc:picChg>
        <pc:picChg chg="del">
          <ac:chgData name="Hendrik Trypsteen" userId="fd82ea10-16b6-4d24-85fb-8b3a1eb78ece" providerId="ADAL" clId="{4BE0B944-2159-41A0-9730-2BE003D6E835}" dt="2026-05-19T09:47:39.605" v="2679" actId="478"/>
          <ac:picMkLst>
            <pc:docMk/>
            <pc:sldMk cId="2471686641" sldId="325"/>
            <ac:picMk id="7" creationId="{7516B3D9-82F4-995A-1CD6-81844338649F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41:01.216" v="2640" actId="166"/>
        <pc:sldMkLst>
          <pc:docMk/>
          <pc:sldMk cId="3978284862" sldId="326"/>
        </pc:sldMkLst>
        <pc:spChg chg="mod">
          <ac:chgData name="Hendrik Trypsteen" userId="fd82ea10-16b6-4d24-85fb-8b3a1eb78ece" providerId="ADAL" clId="{4BE0B944-2159-41A0-9730-2BE003D6E835}" dt="2026-05-19T09:34:40.625" v="2405" actId="20577"/>
          <ac:spMkLst>
            <pc:docMk/>
            <pc:sldMk cId="3978284862" sldId="326"/>
            <ac:spMk id="2" creationId="{5CF2759E-CDEA-45E3-415F-ED5DF5C95FFE}"/>
          </ac:spMkLst>
        </pc:spChg>
        <pc:spChg chg="mod ord">
          <ac:chgData name="Hendrik Trypsteen" userId="fd82ea10-16b6-4d24-85fb-8b3a1eb78ece" providerId="ADAL" clId="{4BE0B944-2159-41A0-9730-2BE003D6E835}" dt="2026-05-19T09:41:01.216" v="2640" actId="166"/>
          <ac:spMkLst>
            <pc:docMk/>
            <pc:sldMk cId="3978284862" sldId="326"/>
            <ac:spMk id="5" creationId="{D36FDE45-B3A3-0DE7-72CC-82A88902F22B}"/>
          </ac:spMkLst>
        </pc:spChg>
        <pc:spChg chg="mod ord">
          <ac:chgData name="Hendrik Trypsteen" userId="fd82ea10-16b6-4d24-85fb-8b3a1eb78ece" providerId="ADAL" clId="{4BE0B944-2159-41A0-9730-2BE003D6E835}" dt="2026-05-19T09:38:06.764" v="2622" actId="14100"/>
          <ac:spMkLst>
            <pc:docMk/>
            <pc:sldMk cId="3978284862" sldId="326"/>
            <ac:spMk id="13" creationId="{18F57709-8BE4-BD12-2163-140D2A8C78D2}"/>
          </ac:spMkLst>
        </pc:spChg>
        <pc:picChg chg="add mod">
          <ac:chgData name="Hendrik Trypsteen" userId="fd82ea10-16b6-4d24-85fb-8b3a1eb78ece" providerId="ADAL" clId="{4BE0B944-2159-41A0-9730-2BE003D6E835}" dt="2026-05-19T09:35:52.355" v="2482" actId="1076"/>
          <ac:picMkLst>
            <pc:docMk/>
            <pc:sldMk cId="3978284862" sldId="326"/>
            <ac:picMk id="4" creationId="{4624FA19-A430-CCD3-6044-ADCCEA5EC304}"/>
          </ac:picMkLst>
        </pc:picChg>
        <pc:picChg chg="del">
          <ac:chgData name="Hendrik Trypsteen" userId="fd82ea10-16b6-4d24-85fb-8b3a1eb78ece" providerId="ADAL" clId="{4BE0B944-2159-41A0-9730-2BE003D6E835}" dt="2026-05-19T09:38:09.232" v="2623" actId="478"/>
          <ac:picMkLst>
            <pc:docMk/>
            <pc:sldMk cId="3978284862" sldId="326"/>
            <ac:picMk id="6" creationId="{93DC7134-1F55-3DA7-2EF5-6BF4EC22420D}"/>
          </ac:picMkLst>
        </pc:picChg>
        <pc:picChg chg="add mod">
          <ac:chgData name="Hendrik Trypsteen" userId="fd82ea10-16b6-4d24-85fb-8b3a1eb78ece" providerId="ADAL" clId="{4BE0B944-2159-41A0-9730-2BE003D6E835}" dt="2026-05-19T09:36:16.090" v="2488" actId="1076"/>
          <ac:picMkLst>
            <pc:docMk/>
            <pc:sldMk cId="3978284862" sldId="326"/>
            <ac:picMk id="7" creationId="{4201CA2A-B54B-5EEB-DBC0-B271B75BC273}"/>
          </ac:picMkLst>
        </pc:picChg>
        <pc:picChg chg="add mod ord">
          <ac:chgData name="Hendrik Trypsteen" userId="fd82ea10-16b6-4d24-85fb-8b3a1eb78ece" providerId="ADAL" clId="{4BE0B944-2159-41A0-9730-2BE003D6E835}" dt="2026-05-19T09:40:55.191" v="2638" actId="166"/>
          <ac:picMkLst>
            <pc:docMk/>
            <pc:sldMk cId="3978284862" sldId="326"/>
            <ac:picMk id="9" creationId="{E5B22EDF-C2B2-0379-3199-A21D44DFB48B}"/>
          </ac:picMkLst>
        </pc:picChg>
        <pc:picChg chg="del">
          <ac:chgData name="Hendrik Trypsteen" userId="fd82ea10-16b6-4d24-85fb-8b3a1eb78ece" providerId="ADAL" clId="{4BE0B944-2159-41A0-9730-2BE003D6E835}" dt="2026-05-19T09:35:56.713" v="2484" actId="478"/>
          <ac:picMkLst>
            <pc:docMk/>
            <pc:sldMk cId="3978284862" sldId="326"/>
            <ac:picMk id="10" creationId="{972EB40B-381E-1E82-8FA2-A8AB0E4A656D}"/>
          </ac:picMkLst>
        </pc:picChg>
        <pc:picChg chg="add mod ord">
          <ac:chgData name="Hendrik Trypsteen" userId="fd82ea10-16b6-4d24-85fb-8b3a1eb78ece" providerId="ADAL" clId="{4BE0B944-2159-41A0-9730-2BE003D6E835}" dt="2026-05-19T09:40:58.449" v="2639" actId="166"/>
          <ac:picMkLst>
            <pc:docMk/>
            <pc:sldMk cId="3978284862" sldId="326"/>
            <ac:picMk id="12" creationId="{895D3DDA-1A4B-F39F-B363-7BDEAE85F4BE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34:10.368" v="2378"/>
        <pc:sldMkLst>
          <pc:docMk/>
          <pc:sldMk cId="2703786238" sldId="327"/>
        </pc:sldMkLst>
        <pc:spChg chg="mod">
          <ac:chgData name="Hendrik Trypsteen" userId="fd82ea10-16b6-4d24-85fb-8b3a1eb78ece" providerId="ADAL" clId="{4BE0B944-2159-41A0-9730-2BE003D6E835}" dt="2026-05-19T09:27:55.693" v="2158" actId="6549"/>
          <ac:spMkLst>
            <pc:docMk/>
            <pc:sldMk cId="2703786238" sldId="327"/>
            <ac:spMk id="2" creationId="{CDD71CF0-8EEC-9B23-8908-24F90C23859A}"/>
          </ac:spMkLst>
        </pc:spChg>
        <pc:spChg chg="mod">
          <ac:chgData name="Hendrik Trypsteen" userId="fd82ea10-16b6-4d24-85fb-8b3a1eb78ece" providerId="ADAL" clId="{4BE0B944-2159-41A0-9730-2BE003D6E835}" dt="2026-05-19T09:33:59.221" v="2376" actId="1076"/>
          <ac:spMkLst>
            <pc:docMk/>
            <pc:sldMk cId="2703786238" sldId="327"/>
            <ac:spMk id="5" creationId="{59ED8F11-4515-3904-944E-ED73B55975C1}"/>
          </ac:spMkLst>
        </pc:spChg>
        <pc:spChg chg="mod ord">
          <ac:chgData name="Hendrik Trypsteen" userId="fd82ea10-16b6-4d24-85fb-8b3a1eb78ece" providerId="ADAL" clId="{4BE0B944-2159-41A0-9730-2BE003D6E835}" dt="2026-05-19T09:33:44.874" v="2374" actId="20577"/>
          <ac:spMkLst>
            <pc:docMk/>
            <pc:sldMk cId="2703786238" sldId="327"/>
            <ac:spMk id="13" creationId="{BA0C9C0E-537D-2E83-3D09-4AD5C78FB0D4}"/>
          </ac:spMkLst>
        </pc:spChg>
        <pc:picChg chg="del">
          <ac:chgData name="Hendrik Trypsteen" userId="fd82ea10-16b6-4d24-85fb-8b3a1eb78ece" providerId="ADAL" clId="{4BE0B944-2159-41A0-9730-2BE003D6E835}" dt="2026-05-19T09:31:25.097" v="2356" actId="478"/>
          <ac:picMkLst>
            <pc:docMk/>
            <pc:sldMk cId="2703786238" sldId="327"/>
            <ac:picMk id="6" creationId="{18B87552-B9A6-17C0-B289-037B6E67CFE9}"/>
          </ac:picMkLst>
        </pc:picChg>
        <pc:picChg chg="add mod ord">
          <ac:chgData name="Hendrik Trypsteen" userId="fd82ea10-16b6-4d24-85fb-8b3a1eb78ece" providerId="ADAL" clId="{4BE0B944-2159-41A0-9730-2BE003D6E835}" dt="2026-05-19T09:33:02.106" v="2366" actId="1076"/>
          <ac:picMkLst>
            <pc:docMk/>
            <pc:sldMk cId="2703786238" sldId="327"/>
            <ac:picMk id="7" creationId="{E26F7D7C-A2BB-4C45-FCD3-28F445B6F2F0}"/>
          </ac:picMkLst>
        </pc:picChg>
        <pc:picChg chg="del">
          <ac:chgData name="Hendrik Trypsteen" userId="fd82ea10-16b6-4d24-85fb-8b3a1eb78ece" providerId="ADAL" clId="{4BE0B944-2159-41A0-9730-2BE003D6E835}" dt="2026-05-19T09:31:06.897" v="2349" actId="478"/>
          <ac:picMkLst>
            <pc:docMk/>
            <pc:sldMk cId="2703786238" sldId="327"/>
            <ac:picMk id="9" creationId="{4C8633FC-C64C-C68B-D5C1-7A10A023B27E}"/>
          </ac:picMkLst>
        </pc:picChg>
        <pc:picChg chg="add mod">
          <ac:chgData name="Hendrik Trypsteen" userId="fd82ea10-16b6-4d24-85fb-8b3a1eb78ece" providerId="ADAL" clId="{4BE0B944-2159-41A0-9730-2BE003D6E835}" dt="2026-05-19T09:33:11.810" v="2368" actId="14100"/>
          <ac:picMkLst>
            <pc:docMk/>
            <pc:sldMk cId="2703786238" sldId="327"/>
            <ac:picMk id="10" creationId="{4F1AFD5A-6BE1-088E-87D5-E8901A8BAA86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12:36:38.575" v="2993" actId="14100"/>
        <pc:sldMkLst>
          <pc:docMk/>
          <pc:sldMk cId="473965066" sldId="328"/>
        </pc:sldMkLst>
        <pc:spChg chg="mod">
          <ac:chgData name="Hendrik Trypsteen" userId="fd82ea10-16b6-4d24-85fb-8b3a1eb78ece" providerId="ADAL" clId="{4BE0B944-2159-41A0-9730-2BE003D6E835}" dt="2026-05-19T12:32:36.859" v="2871" actId="14100"/>
          <ac:spMkLst>
            <pc:docMk/>
            <pc:sldMk cId="473965066" sldId="328"/>
            <ac:spMk id="2" creationId="{A11F484D-291D-EBC4-E363-AA6FD0085E25}"/>
          </ac:spMkLst>
        </pc:spChg>
        <pc:spChg chg="ord">
          <ac:chgData name="Hendrik Trypsteen" userId="fd82ea10-16b6-4d24-85fb-8b3a1eb78ece" providerId="ADAL" clId="{4BE0B944-2159-41A0-9730-2BE003D6E835}" dt="2026-05-19T12:29:32.851" v="2820" actId="166"/>
          <ac:spMkLst>
            <pc:docMk/>
            <pc:sldMk cId="473965066" sldId="328"/>
            <ac:spMk id="3" creationId="{53661D94-C6AF-805F-B5DD-297D3B44F694}"/>
          </ac:spMkLst>
        </pc:spChg>
        <pc:spChg chg="del mod">
          <ac:chgData name="Hendrik Trypsteen" userId="fd82ea10-16b6-4d24-85fb-8b3a1eb78ece" providerId="ADAL" clId="{4BE0B944-2159-41A0-9730-2BE003D6E835}" dt="2026-05-19T12:36:03.460" v="2955" actId="478"/>
          <ac:spMkLst>
            <pc:docMk/>
            <pc:sldMk cId="473965066" sldId="328"/>
            <ac:spMk id="5" creationId="{BFA074E8-2C4E-D74F-7853-2A1E4C30C4E7}"/>
          </ac:spMkLst>
        </pc:spChg>
        <pc:spChg chg="add mod">
          <ac:chgData name="Hendrik Trypsteen" userId="fd82ea10-16b6-4d24-85fb-8b3a1eb78ece" providerId="ADAL" clId="{4BE0B944-2159-41A0-9730-2BE003D6E835}" dt="2026-05-19T12:35:59.957" v="2954" actId="1076"/>
          <ac:spMkLst>
            <pc:docMk/>
            <pc:sldMk cId="473965066" sldId="328"/>
            <ac:spMk id="10" creationId="{FA40CA7A-89B7-8720-307A-95C01B594DF4}"/>
          </ac:spMkLst>
        </pc:spChg>
        <pc:spChg chg="add mod">
          <ac:chgData name="Hendrik Trypsteen" userId="fd82ea10-16b6-4d24-85fb-8b3a1eb78ece" providerId="ADAL" clId="{4BE0B944-2159-41A0-9730-2BE003D6E835}" dt="2026-05-19T12:36:38.575" v="2993" actId="14100"/>
          <ac:spMkLst>
            <pc:docMk/>
            <pc:sldMk cId="473965066" sldId="328"/>
            <ac:spMk id="11" creationId="{7AED66A0-175B-1C62-F7A2-3D39B650C0AE}"/>
          </ac:spMkLst>
        </pc:spChg>
        <pc:spChg chg="del">
          <ac:chgData name="Hendrik Trypsteen" userId="fd82ea10-16b6-4d24-85fb-8b3a1eb78ece" providerId="ADAL" clId="{4BE0B944-2159-41A0-9730-2BE003D6E835}" dt="2026-05-19T12:29:22.093" v="2818" actId="478"/>
          <ac:spMkLst>
            <pc:docMk/>
            <pc:sldMk cId="473965066" sldId="328"/>
            <ac:spMk id="13" creationId="{A79A348A-F7A9-7ED2-6D55-653AC7B2F806}"/>
          </ac:spMkLst>
        </pc:spChg>
        <pc:picChg chg="add mod ord">
          <ac:chgData name="Hendrik Trypsteen" userId="fd82ea10-16b6-4d24-85fb-8b3a1eb78ece" providerId="ADAL" clId="{4BE0B944-2159-41A0-9730-2BE003D6E835}" dt="2026-05-19T12:35:56.232" v="2953" actId="1076"/>
          <ac:picMkLst>
            <pc:docMk/>
            <pc:sldMk cId="473965066" sldId="328"/>
            <ac:picMk id="6" creationId="{A9CF832E-09F8-E92B-22D8-FACA2FAF581D}"/>
          </ac:picMkLst>
        </pc:picChg>
        <pc:picChg chg="del mod">
          <ac:chgData name="Hendrik Trypsteen" userId="fd82ea10-16b6-4d24-85fb-8b3a1eb78ece" providerId="ADAL" clId="{4BE0B944-2159-41A0-9730-2BE003D6E835}" dt="2026-05-19T12:28:46.254" v="2811" actId="478"/>
          <ac:picMkLst>
            <pc:docMk/>
            <pc:sldMk cId="473965066" sldId="328"/>
            <ac:picMk id="7" creationId="{A1A5D202-EF12-10B4-371E-A195863454BE}"/>
          </ac:picMkLst>
        </pc:picChg>
        <pc:picChg chg="add mod">
          <ac:chgData name="Hendrik Trypsteen" userId="fd82ea10-16b6-4d24-85fb-8b3a1eb78ece" providerId="ADAL" clId="{4BE0B944-2159-41A0-9730-2BE003D6E835}" dt="2026-05-19T12:35:03.857" v="2904" actId="14100"/>
          <ac:picMkLst>
            <pc:docMk/>
            <pc:sldMk cId="473965066" sldId="328"/>
            <ac:picMk id="9" creationId="{C7986343-D993-4125-3B79-F66FB08FF160}"/>
          </ac:picMkLst>
        </pc:picChg>
      </pc:sldChg>
      <pc:sldChg chg="modSp add mod">
        <pc:chgData name="Hendrik Trypsteen" userId="fd82ea10-16b6-4d24-85fb-8b3a1eb78ece" providerId="ADAL" clId="{4BE0B944-2159-41A0-9730-2BE003D6E835}" dt="2026-05-19T12:36:57.711" v="2996" actId="6549"/>
        <pc:sldMkLst>
          <pc:docMk/>
          <pc:sldMk cId="204697627" sldId="329"/>
        </pc:sldMkLst>
        <pc:spChg chg="mod">
          <ac:chgData name="Hendrik Trypsteen" userId="fd82ea10-16b6-4d24-85fb-8b3a1eb78ece" providerId="ADAL" clId="{4BE0B944-2159-41A0-9730-2BE003D6E835}" dt="2026-05-19T12:36:57.711" v="2996" actId="6549"/>
          <ac:spMkLst>
            <pc:docMk/>
            <pc:sldMk cId="204697627" sldId="329"/>
            <ac:spMk id="2" creationId="{C4CD0783-217B-0CCE-C503-C9675E8EF8BF}"/>
          </ac:spMkLst>
        </pc:spChg>
      </pc:sldChg>
      <pc:sldChg chg="add del">
        <pc:chgData name="Hendrik Trypsteen" userId="fd82ea10-16b6-4d24-85fb-8b3a1eb78ece" providerId="ADAL" clId="{4BE0B944-2159-41A0-9730-2BE003D6E835}" dt="2026-05-19T12:38:20.991" v="3003" actId="47"/>
        <pc:sldMkLst>
          <pc:docMk/>
          <pc:sldMk cId="561240554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29-10-26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45C42-C350-3C72-4775-8AE0B4D51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C1FE56-2D6D-B252-11ED-B8E5A4292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13C3B6-A165-B1D7-7A51-6FEDB77DB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099176-FF39-18B7-6AD8-EDBA55AC9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7094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7BF9C-6816-3E5B-BEED-99701A5C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54A177-FE41-E520-AB4F-6718F5814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DC165D-0388-C96B-545A-4F7FCC46C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B88888-D3A5-4C9B-85BC-AE9229308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079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B9D45-E33E-884E-A91C-97D7BE7B4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FAB6E1-9F87-7EE2-0718-EF59A61ED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A5233B-6453-7626-0CBC-3D975F0F2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508EF7-E1BE-19B5-5297-85370A8B2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834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A8499-9344-1677-52AE-014C3EBAA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1EF75DD-92D9-76DB-577B-4934B30108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7FA4A40-75D3-EE60-EDB2-3C6A3BF990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C8E140-2345-CD3B-665A-4E000C7BB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9433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1EB0C-31DD-6D3E-6E72-31D31EA63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4CC02D-F6E9-32A9-1A23-FE51947BDA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DAA807B-0EBD-29A0-E6D5-6783576F66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59B37B8-A106-2615-928F-C446F45A5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4221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9188-B6FC-8A0A-6E46-139B5979B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44F537-77B9-6F4B-C741-B33BF4BF52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80E3FFF-C9EC-2D3B-C524-A9C281C82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0D8C281-BA4C-F27A-E317-A80355C59C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02239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CC006-07B5-9325-42EA-42EE567D3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50C3A8B-9E0C-6F39-D2B5-858A6AED7B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DFE136-195B-B278-AB22-9D9005DD4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8CC14-2411-2CCA-EB8E-3ED190016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0173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A7B86-C310-C6DD-E057-740D0DB0B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BD4D587-4B73-7520-6CE4-546EE16B3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51722FC-E2EF-BD27-F9C5-EFBEBFBB1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0767D07-3BA6-0F8B-57DA-93BC4FAAA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57633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044BF-DD27-AACC-8F2F-F06199067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ECBF3A8-C033-EDF2-662A-10BBBA8C3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08F5DD-EB0B-3735-F4D3-C376D5B9C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70A32D-0284-1702-1363-0C3C34C7A0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0802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72B39-FB4B-A18F-84A0-18D2801E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84B2B7-7CB8-1A08-FE67-46F9FE4A3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A780E4-17E8-C966-630B-E29749148F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2CE5FFD-2FAB-E7C3-C3F3-838B389D31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04917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32D79-A145-7FE2-A3C1-CDBF8B79E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97A30F1-1CA5-A878-6AD5-7FC5DE886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377F5D5-1A68-E90B-9597-667E2D215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9171F9-9447-60CC-DB4B-E0EA916FE4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25725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A301-262C-2613-13C0-7EEE8AD00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AEB9CD3-872D-2F64-9801-29868BDA5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BFE516E-B146-2B31-8C12-EC4A718B9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399A68-06F8-BDB6-A825-03DA278308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869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BD5D2-5921-7023-2C8E-7BE1DA8D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622AA5-F485-99FC-E9BF-E5A10B9FE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CC3EE66-881D-D5D1-B778-BD11FE6B0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01B79F-2802-BA3F-7D6E-259BE9E2D8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42810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86466-6BDE-C868-0F0B-8CF245454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361B31-DA05-534C-2C79-9A38658D1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5C18C64-4059-B372-AEAE-A861A5170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43F0B1-7ACD-E46D-E90E-CD33666B51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37273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6118E-98AB-E278-E220-74DF1CF8B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0C1342-245D-FB84-8C55-BF68C327E1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5B63443-F339-7C61-1894-3B82CF3CF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2764F43-E7A9-DA6F-7968-994E6D7CE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31764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2A7FF-B8A1-28E9-5C4B-B2EFE98BE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C26A4F-1DD7-4E26-DB40-FDC485091F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361B154-6836-2738-CA82-BE541A2C8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E9575F-89B9-D215-B7E1-26E68BBC8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712895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3CABB-DA1B-D0E2-422E-4E204B68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05677D-7D91-2BF9-600F-2F1D1774D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4DDCF-C889-1A10-3894-33651ABF9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6C1DF-45C0-DCC2-7F02-CDCBE574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37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E1BA847-9156-10A9-E1AB-C8042A4CC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28" y="462396"/>
            <a:ext cx="7908709" cy="5931532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929442" y="5066081"/>
            <a:ext cx="8738558" cy="1058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  <a:t>Bretagne </a:t>
            </a:r>
            <a:r>
              <a:rPr lang="fr-BE" sz="3200" b="1" dirty="0">
                <a:solidFill>
                  <a:schemeClr val="accent2">
                    <a:lumMod val="75000"/>
                  </a:schemeClr>
                </a:solidFill>
              </a:rPr>
              <a:t>(Rennes) </a:t>
            </a:r>
          </a:p>
          <a:p>
            <a:pPr algn="ctr"/>
            <a:r>
              <a:rPr lang="fr-BE" sz="1800" b="1" dirty="0" err="1">
                <a:solidFill>
                  <a:schemeClr val="accent2">
                    <a:lumMod val="75000"/>
                  </a:schemeClr>
                </a:solidFill>
              </a:rPr>
              <a:t>midweek</a:t>
            </a:r>
            <a:r>
              <a:rPr lang="fr-BE" sz="1800" b="1" dirty="0">
                <a:solidFill>
                  <a:schemeClr val="accent2">
                    <a:lumMod val="75000"/>
                  </a:schemeClr>
                </a:solidFill>
              </a:rPr>
              <a:t> (5 </a:t>
            </a:r>
            <a:r>
              <a:rPr lang="fr-BE" sz="1800" b="1" dirty="0" err="1">
                <a:solidFill>
                  <a:schemeClr val="accent2">
                    <a:lumMod val="75000"/>
                  </a:schemeClr>
                </a:solidFill>
              </a:rPr>
              <a:t>dagen</a:t>
            </a:r>
            <a:r>
              <a:rPr lang="fr-BE" sz="1800" b="1" dirty="0">
                <a:solidFill>
                  <a:schemeClr val="accent2">
                    <a:lumMod val="75000"/>
                  </a:schemeClr>
                </a:solidFill>
              </a:rPr>
              <a:t> / 4 Nachten)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948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A0259E7-CC36-55D4-ADDB-6FFB47845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330" y="1027931"/>
            <a:ext cx="8145328" cy="473563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2023329" y="5763566"/>
            <a:ext cx="814532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2023330" y="381600"/>
            <a:ext cx="8145328" cy="6463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https://www.google.com/maps/d/edit?mid=1BJbwvNmw09V75FZRFo-aqEAIpRrqWj0&amp;usp=sharing</a:t>
            </a: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FD675CC-D362-244F-E72B-3AFBF15CE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342" y="380846"/>
            <a:ext cx="9558068" cy="5798561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6415" y="6248399"/>
            <a:ext cx="2426950" cy="38777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0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3</a:t>
            </a:fld>
            <a:endParaRPr lang="en-US" b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666835-8F5E-6A74-32F3-F31BB956EC61}"/>
              </a:ext>
            </a:extLst>
          </p:cNvPr>
          <p:cNvSpPr txBox="1"/>
          <p:nvPr/>
        </p:nvSpPr>
        <p:spPr>
          <a:xfrm>
            <a:off x="1489342" y="380846"/>
            <a:ext cx="3471416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1: Trein Brussel - Rennes.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B375699-5E03-E260-B642-B23AFD857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915" y="376436"/>
            <a:ext cx="8140170" cy="610512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2025915" y="376436"/>
            <a:ext cx="5660221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2068" y="4245281"/>
            <a:ext cx="2894017" cy="223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AACD-48D5-DA5B-DDD9-0DE3B89C1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B219D11-1FC6-1551-18B0-1EC860AF70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32" y="327272"/>
            <a:ext cx="8268935" cy="62034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F1B265F-042B-D3AA-0496-D7E84A6BC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4"/>
            <a:ext cx="8268935" cy="70800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1: Restaurant (rennes)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D8FD414-A6EC-3F11-0F85-10D107090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8013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CE41-44A9-79E5-E9FC-1C027539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2F2483C-20F4-A889-83D7-839B71DA9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30" y="260723"/>
            <a:ext cx="8404690" cy="6303518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582DD9E6-A817-1F7B-9B50-95AC3CBF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630" y="293759"/>
            <a:ext cx="840469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2: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Vitré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B60A3ED-6DD6-3D87-B5D0-E1192B28C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35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twee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DA3614-7F5D-6E70-5B7F-74B0292C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66208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DE181-0339-1631-5AAB-D844C1B50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0487B69-625A-8511-A70D-00B888D7D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82" y="390101"/>
            <a:ext cx="10288436" cy="607779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3F4026A-F053-511F-86D5-EC154BDC0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897" y="623623"/>
            <a:ext cx="8862204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Château de vitré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B22009E-E53D-087D-D6D3-CC1D5ABD9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D18556E-6AB7-8C62-EFCC-9377039B276D}"/>
              </a:ext>
            </a:extLst>
          </p:cNvPr>
          <p:cNvSpPr txBox="1"/>
          <p:nvPr/>
        </p:nvSpPr>
        <p:spPr>
          <a:xfrm>
            <a:off x="945650" y="3931372"/>
            <a:ext cx="2944863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Gemeentehuis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658E7C5-8729-71EA-2129-7E7E07556B2B}"/>
              </a:ext>
            </a:extLst>
          </p:cNvPr>
          <p:cNvSpPr txBox="1"/>
          <p:nvPr/>
        </p:nvSpPr>
        <p:spPr>
          <a:xfrm>
            <a:off x="9256143" y="5298347"/>
            <a:ext cx="1984075" cy="116955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Binneplein</a:t>
            </a:r>
            <a:r>
              <a:rPr lang="fr-BE" sz="2000" b="1" dirty="0">
                <a:solidFill>
                  <a:schemeClr val="bg1"/>
                </a:solidFill>
              </a:rPr>
              <a:t> château de Vitré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  <a:p>
            <a:pPr algn="ctr"/>
            <a:endParaRPr lang="fr-BE" sz="1000" b="1" dirty="0">
              <a:solidFill>
                <a:schemeClr val="bg1"/>
              </a:solidFill>
            </a:endParaRPr>
          </a:p>
          <a:p>
            <a:pPr algn="ctr"/>
            <a:endParaRPr lang="fr-BE" sz="1000" b="1" dirty="0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3A07762-8A8E-EAB7-8CBB-457723505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650" y="4331483"/>
            <a:ext cx="2944863" cy="213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43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57C06-117F-CFE1-2717-CB5CEDB06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20EF00A-1DF0-269E-CBD0-F0E4E1E56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60" y="664049"/>
            <a:ext cx="10546879" cy="552989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ACE6CA3-09D0-45C1-F36F-CC32A4012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251" y="694237"/>
            <a:ext cx="5769232" cy="707886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terrasje</a:t>
            </a:r>
            <a:r>
              <a:rPr lang="fr-BE" sz="4800" b="1" u="sng" dirty="0">
                <a:solidFill>
                  <a:schemeClr val="bg1"/>
                </a:solidFill>
              </a:rPr>
              <a:t> Vitré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CD1D3B1-A965-C96F-30A7-BA4858582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65B8F9-912C-70EA-7261-09509F9D93EC}"/>
              </a:ext>
            </a:extLst>
          </p:cNvPr>
          <p:cNvSpPr txBox="1"/>
          <p:nvPr/>
        </p:nvSpPr>
        <p:spPr>
          <a:xfrm>
            <a:off x="6077860" y="5486062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E1D3B04-3BE6-4AD6-3650-308950C72766}"/>
              </a:ext>
            </a:extLst>
          </p:cNvPr>
          <p:cNvSpPr txBox="1"/>
          <p:nvPr/>
        </p:nvSpPr>
        <p:spPr>
          <a:xfrm>
            <a:off x="822560" y="667010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735607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F1128-8D12-3604-A5CD-1B17A4E03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A762714-A754-33FE-7174-8C8706FD24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741" y="2439869"/>
            <a:ext cx="5175541" cy="344340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816058E-6F8E-0700-C1DA-4203D7E374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358" y="1371600"/>
            <a:ext cx="5436231" cy="411156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669D7A9-0DB4-80A3-9BAD-3C2606B77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5" y="265170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Vitré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000C976-FE27-4072-E6E5-D4A87FC0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9189A2C-5B63-94F5-961C-EA630F6749B7}"/>
              </a:ext>
            </a:extLst>
          </p:cNvPr>
          <p:cNvSpPr txBox="1"/>
          <p:nvPr/>
        </p:nvSpPr>
        <p:spPr>
          <a:xfrm>
            <a:off x="6074741" y="5483164"/>
            <a:ext cx="350959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De </a:t>
            </a:r>
            <a:r>
              <a:rPr lang="fr-BE" sz="2000" b="1" dirty="0" err="1">
                <a:solidFill>
                  <a:schemeClr val="bg1"/>
                </a:solidFill>
              </a:rPr>
              <a:t>middeleeuwse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binnenstad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62ABFD-1987-56FB-51EE-AE74A8B1D0EE}"/>
              </a:ext>
            </a:extLst>
          </p:cNvPr>
          <p:cNvSpPr txBox="1"/>
          <p:nvPr/>
        </p:nvSpPr>
        <p:spPr>
          <a:xfrm>
            <a:off x="1110358" y="5083053"/>
            <a:ext cx="2711144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Jardin des Bénédictins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634100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65B57-4933-8633-ADC5-71D0DE832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B500C373-EC3C-5860-EE98-AB86EC16F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630" y="293759"/>
            <a:ext cx="840469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2: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Rennes 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D9E208E-024C-7ACF-4A7A-D131196F2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365125"/>
          </a:xfrm>
        </p:spPr>
        <p:txBody>
          <a:bodyPr>
            <a:normAutofit/>
          </a:bodyPr>
          <a:lstStyle/>
          <a:p>
            <a:pPr algn="ctr"/>
            <a:r>
              <a:rPr lang="fr-BE" sz="1600" b="1" dirty="0">
                <a:solidFill>
                  <a:schemeClr val="bg1"/>
                </a:solidFill>
              </a:rPr>
              <a:t>35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twee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B883AE-8A36-0611-DD98-4DF64553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F5F82C-6E8E-9891-5BAE-63F38EBE9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649" y="933062"/>
            <a:ext cx="10016699" cy="499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1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2592E-2D79-E28D-FE7B-0590799EE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DC6FFB8E-CEF2-BD18-B3C3-70D7241BD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32" y="327272"/>
            <a:ext cx="8268935" cy="62034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EE3CCEE-781F-202B-C92F-D1D3C5E5B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4"/>
            <a:ext cx="8268935" cy="70800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2: Restaurant (rennes)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6B437DA-9346-0CCF-F3EE-F54048AAC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11518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9A34B-F573-6E70-181F-D73ADECA7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C059B78-FFC7-10D3-0594-6064E8011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602" y="871054"/>
            <a:ext cx="4887007" cy="536332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C6D4140-68CE-DADC-1D9D-A34E4E3F7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4609" y="871054"/>
            <a:ext cx="4022492" cy="536332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3650C77-E430-D4D1-25AD-5989A3F72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601" y="0"/>
            <a:ext cx="8862204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rennes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1951297-D763-DF3F-691A-3319E4D70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B89AD3C-0CC1-9395-79E3-3729BD5A3DBB}"/>
              </a:ext>
            </a:extLst>
          </p:cNvPr>
          <p:cNvSpPr txBox="1"/>
          <p:nvPr/>
        </p:nvSpPr>
        <p:spPr>
          <a:xfrm>
            <a:off x="1617601" y="871054"/>
            <a:ext cx="294669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Un tour d’Odorico et l’art de la </a:t>
            </a:r>
            <a:r>
              <a:rPr lang="fr-BE" sz="2000" b="1" dirty="0" err="1">
                <a:solidFill>
                  <a:schemeClr val="bg1"/>
                </a:solidFill>
              </a:rPr>
              <a:t>Masaique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(2 </a:t>
            </a:r>
            <a:r>
              <a:rPr lang="fr-BE" sz="1000" b="1" dirty="0" err="1">
                <a:solidFill>
                  <a:schemeClr val="bg1"/>
                </a:solidFill>
              </a:rPr>
              <a:t>uur</a:t>
            </a:r>
            <a:r>
              <a:rPr lang="fr-BE" sz="1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BEEBA2C-D216-3981-B9DC-BC51EF37A1A9}"/>
              </a:ext>
            </a:extLst>
          </p:cNvPr>
          <p:cNvSpPr txBox="1"/>
          <p:nvPr/>
        </p:nvSpPr>
        <p:spPr>
          <a:xfrm>
            <a:off x="6504610" y="5526491"/>
            <a:ext cx="402249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Maison d’Odorico et l’art de la </a:t>
            </a:r>
            <a:r>
              <a:rPr lang="fr-BE" sz="2000" b="1" dirty="0" err="1">
                <a:solidFill>
                  <a:schemeClr val="bg1"/>
                </a:solidFill>
              </a:rPr>
              <a:t>Masaique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14D815-BB9A-849D-E16B-F6D04ADAE1FF}"/>
              </a:ext>
            </a:extLst>
          </p:cNvPr>
          <p:cNvSpPr txBox="1"/>
          <p:nvPr/>
        </p:nvSpPr>
        <p:spPr>
          <a:xfrm>
            <a:off x="4564300" y="871054"/>
            <a:ext cx="5962801" cy="707886"/>
          </a:xfrm>
          <a:prstGeom prst="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Op het </a:t>
            </a:r>
            <a:r>
              <a:rPr lang="fr-BE" sz="2000" b="1" dirty="0" err="1">
                <a:solidFill>
                  <a:schemeClr val="bg1"/>
                </a:solidFill>
              </a:rPr>
              <a:t>einde</a:t>
            </a:r>
            <a:r>
              <a:rPr lang="fr-BE" sz="2000" b="1" dirty="0">
                <a:solidFill>
                  <a:schemeClr val="bg1"/>
                </a:solidFill>
              </a:rPr>
              <a:t> van de tour, in de Crêperie </a:t>
            </a:r>
          </a:p>
          <a:p>
            <a:pPr algn="ctr"/>
            <a:r>
              <a:rPr lang="fr-BE" sz="2000" b="1" dirty="0">
                <a:solidFill>
                  <a:schemeClr val="bg1"/>
                </a:solidFill>
              </a:rPr>
              <a:t>onze </a:t>
            </a:r>
            <a:r>
              <a:rPr lang="fr-BE" sz="2000" b="1" dirty="0" err="1">
                <a:solidFill>
                  <a:schemeClr val="bg1"/>
                </a:solidFill>
              </a:rPr>
              <a:t>middag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pauze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770696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1B45E-FFE2-9E7A-FF20-96EBD553A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2D7C9A90-47E8-3B75-482C-9964DDFE3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79" y="312793"/>
            <a:ext cx="4602916" cy="613722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A21DD45-B51A-A656-3454-838CF7864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5928" y="312793"/>
            <a:ext cx="5368516" cy="402638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AB1B862-D099-063B-DEC2-4F1D11748C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928" y="2423627"/>
            <a:ext cx="5368516" cy="40263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09807F4-6E77-7CF4-8F9A-0D855533EF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4531" y="312793"/>
            <a:ext cx="4602916" cy="613722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CB62A17-4BFA-BDF5-8F33-5C02C4C3B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347" y="312793"/>
            <a:ext cx="990009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rennes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AE951A7-9E6F-50CC-2357-4BD00EE3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333E3D6-D8E9-1EF7-CA9A-0A2537D74F52}"/>
              </a:ext>
            </a:extLst>
          </p:cNvPr>
          <p:cNvSpPr txBox="1"/>
          <p:nvPr/>
        </p:nvSpPr>
        <p:spPr>
          <a:xfrm>
            <a:off x="701280" y="5742128"/>
            <a:ext cx="336325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Chathédrale</a:t>
            </a:r>
            <a:r>
              <a:rPr lang="fr-BE" sz="2000" b="1" dirty="0">
                <a:solidFill>
                  <a:schemeClr val="bg1"/>
                </a:solidFill>
              </a:rPr>
              <a:t> Saint-Pierre de Rennes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6C6CD64-80EF-506B-E1F9-DBC03B1B0DDA}"/>
              </a:ext>
            </a:extLst>
          </p:cNvPr>
          <p:cNvSpPr txBox="1"/>
          <p:nvPr/>
        </p:nvSpPr>
        <p:spPr>
          <a:xfrm>
            <a:off x="4064531" y="6096071"/>
            <a:ext cx="7189914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b="1" u="sng" dirty="0">
                <a:solidFill>
                  <a:schemeClr val="bg1"/>
                </a:solidFill>
              </a:rPr>
              <a:t>Le Palais du Parlement de Bretagne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37869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0DF5E-0001-F2A4-5506-B44E399D6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43B26BD-DAFD-0252-D2A6-3F35623E5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32" y="327272"/>
            <a:ext cx="8268935" cy="62034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A975656-4EF1-89D2-28F3-102BF6923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4"/>
            <a:ext cx="8268935" cy="70800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3: Restaurant (rennes)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60DF72E-CB0E-FFAA-709A-9083AF87C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20892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3D805-6CAC-1983-F97E-1DBBA0380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36FFF76-5E15-F425-32C7-31E429743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30" y="260723"/>
            <a:ext cx="8404690" cy="6303518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685F4BDF-FD84-A5FF-D1AC-DFFD2CE29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630" y="293759"/>
            <a:ext cx="840469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4: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Laval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FDD1AF6E-6B6E-5587-C213-2D15BD8F8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60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AA8753-22EF-4ECC-46CE-AD209045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29639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F5D03-E769-2FA8-ACCB-BAFE54C10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207BD09-91E1-DB0A-A443-6C462E59C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951" y="401398"/>
            <a:ext cx="9695458" cy="608447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3863579-AC39-39E2-278D-85B48B4F0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1041" y="401398"/>
            <a:ext cx="6249367" cy="1410149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Château de </a:t>
            </a:r>
            <a:r>
              <a:rPr lang="fr-BE" sz="4800" b="1" u="sng" dirty="0" err="1">
                <a:solidFill>
                  <a:schemeClr val="bg1"/>
                </a:solidFill>
              </a:rPr>
              <a:t>laval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E997965-1A50-E3D6-6B70-3923495EA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16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FECD1E0-CA67-147B-F284-F3F23D550EB8}"/>
              </a:ext>
            </a:extLst>
          </p:cNvPr>
          <p:cNvSpPr txBox="1"/>
          <p:nvPr/>
        </p:nvSpPr>
        <p:spPr>
          <a:xfrm>
            <a:off x="1224951" y="3028890"/>
            <a:ext cx="3446090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Château-Neuf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AC36D3-BA17-A115-079B-8EF3B8C88AB8}"/>
              </a:ext>
            </a:extLst>
          </p:cNvPr>
          <p:cNvSpPr txBox="1"/>
          <p:nvPr/>
        </p:nvSpPr>
        <p:spPr>
          <a:xfrm>
            <a:off x="8983607" y="5791848"/>
            <a:ext cx="198344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Vieux-Château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  <a:p>
            <a:pPr algn="ctr"/>
            <a:endParaRPr lang="fr-BE" sz="1000" b="1" dirty="0">
              <a:solidFill>
                <a:schemeClr val="bg1"/>
              </a:solidFill>
            </a:endParaRPr>
          </a:p>
          <a:p>
            <a:pPr algn="ctr"/>
            <a:endParaRPr lang="fr-BE" sz="1000" b="1" dirty="0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FB8F4C-7BE3-35BD-E7DF-8A21648343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4951" y="401398"/>
            <a:ext cx="3446091" cy="26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32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58E3E-8678-E08A-6503-3D4571E9A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C7FAA46-FEFB-9024-58CE-54921F736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1613" y="394802"/>
            <a:ext cx="8079829" cy="606839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013CA5A-C89B-F70F-577E-7CF412A27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1291" y="394802"/>
            <a:ext cx="4622490" cy="1323439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</a:t>
            </a:r>
            <a:r>
              <a:rPr lang="fr-BE" sz="4800" b="1" u="sng" dirty="0" err="1">
                <a:solidFill>
                  <a:schemeClr val="bg1"/>
                </a:solidFill>
              </a:rPr>
              <a:t>terrasje</a:t>
            </a:r>
            <a:r>
              <a:rPr lang="fr-BE" sz="4800" b="1" u="sng" dirty="0">
                <a:solidFill>
                  <a:schemeClr val="bg1"/>
                </a:solidFill>
              </a:rPr>
              <a:t> </a:t>
            </a:r>
            <a:r>
              <a:rPr lang="fr-BE" sz="4800" b="1" u="sng" dirty="0" err="1">
                <a:solidFill>
                  <a:schemeClr val="bg1"/>
                </a:solidFill>
              </a:rPr>
              <a:t>laval</a:t>
            </a:r>
            <a:endParaRPr lang="fr-BE" sz="4800" b="1" u="sng" dirty="0">
              <a:solidFill>
                <a:schemeClr val="bg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8FFEEB2-F3F2-7CDA-218F-9CB30950D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D4847C0-2B5F-A00C-8B02-A2221D8A2F8F}"/>
              </a:ext>
            </a:extLst>
          </p:cNvPr>
          <p:cNvSpPr txBox="1"/>
          <p:nvPr/>
        </p:nvSpPr>
        <p:spPr>
          <a:xfrm>
            <a:off x="5119863" y="5782539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629D05-6BF3-B4F8-F55E-A658E7955F96}"/>
              </a:ext>
            </a:extLst>
          </p:cNvPr>
          <p:cNvSpPr txBox="1"/>
          <p:nvPr/>
        </p:nvSpPr>
        <p:spPr>
          <a:xfrm>
            <a:off x="2331611" y="394802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917890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F6A43-AFFA-8E9F-F2A3-677B3B492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D983B36-2978-4F90-FAB9-E1A539D1E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358" y="1345032"/>
            <a:ext cx="5529533" cy="413813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308D104-D183-FAA2-CE31-7E00B24FA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5" y="265170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Laval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C46171-3981-AAC7-2E1D-DA25697D6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18</a:t>
            </a:fld>
            <a:endParaRPr lang="en-US" sz="2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96D243A-7FFA-46C8-6D4C-DA6789CF1EA3}"/>
              </a:ext>
            </a:extLst>
          </p:cNvPr>
          <p:cNvSpPr txBox="1"/>
          <p:nvPr/>
        </p:nvSpPr>
        <p:spPr>
          <a:xfrm>
            <a:off x="1110358" y="5083053"/>
            <a:ext cx="2711144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Jardin de la Perrine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CD2BEF-E883-1922-DF48-EBC17FB52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9891" y="1345032"/>
            <a:ext cx="4532081" cy="452543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7E9352D-5E51-CF15-B5CF-A890F4EB3A77}"/>
              </a:ext>
            </a:extLst>
          </p:cNvPr>
          <p:cNvSpPr txBox="1"/>
          <p:nvPr/>
        </p:nvSpPr>
        <p:spPr>
          <a:xfrm>
            <a:off x="6639891" y="5470357"/>
            <a:ext cx="350959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Het </a:t>
            </a:r>
            <a:r>
              <a:rPr lang="fr-BE" sz="2000" b="1" dirty="0" err="1">
                <a:solidFill>
                  <a:schemeClr val="bg1"/>
                </a:solidFill>
              </a:rPr>
              <a:t>historische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stadscentrum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400521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04812-22C8-95D5-C64F-D52E49977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0B3C245-CC3E-BC42-0664-1240FF2C2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289" y="609601"/>
            <a:ext cx="8404690" cy="5674400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A6CC642B-EB91-1ECC-C4B2-2C1408403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1630" y="102330"/>
            <a:ext cx="840469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>
                <a:solidFill>
                  <a:schemeClr val="bg1"/>
                </a:solidFill>
              </a:rPr>
              <a:t>DAG 4: </a:t>
            </a:r>
            <a:r>
              <a:rPr lang="fr-BE" b="1" dirty="0" err="1">
                <a:solidFill>
                  <a:schemeClr val="bg1"/>
                </a:solidFill>
              </a:rPr>
              <a:t>trein</a:t>
            </a:r>
            <a:r>
              <a:rPr lang="fr-BE" b="1" dirty="0">
                <a:solidFill>
                  <a:schemeClr val="bg1"/>
                </a:solidFill>
              </a:rPr>
              <a:t> </a:t>
            </a:r>
            <a:r>
              <a:rPr lang="fr-BE" b="1" dirty="0" err="1">
                <a:solidFill>
                  <a:schemeClr val="bg1"/>
                </a:solidFill>
              </a:rPr>
              <a:t>naar</a:t>
            </a:r>
            <a:r>
              <a:rPr lang="fr-BE" b="1" dirty="0">
                <a:solidFill>
                  <a:schemeClr val="bg1"/>
                </a:solidFill>
              </a:rPr>
              <a:t> rennes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7F9EDB19-9C83-FAFC-7709-D7BDD7927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60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19AEEEA-A83B-545F-C17E-515147FA2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19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620540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2AF88-39B3-377F-30D9-B17FB4082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AC13AD2C-EA11-3A14-F2B1-5A97181AF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32" y="327272"/>
            <a:ext cx="8268935" cy="620345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3F437AC-A728-D1E2-E5B4-6D3A35E83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4"/>
            <a:ext cx="8268935" cy="708001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4: Restaurant (rennes)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EC765CC-389C-655A-DBAA-5B8DC56C2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20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04630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F14E-9CC4-318F-D466-E1E075B6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D945A-BC76-CB6F-CB96-41E3752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21</a:t>
            </a:fld>
            <a:endParaRPr lang="en-US" b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D56D82-EE77-5480-8996-619980C80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704" y="2872596"/>
            <a:ext cx="5481296" cy="39854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95BA7-EF7E-D3BA-5E0A-7A27C8EF26E6}"/>
              </a:ext>
            </a:extLst>
          </p:cNvPr>
          <p:cNvSpPr txBox="1"/>
          <p:nvPr/>
        </p:nvSpPr>
        <p:spPr>
          <a:xfrm>
            <a:off x="517262" y="4576855"/>
            <a:ext cx="5762445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5: 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3333D1FF-3897-90D0-2D28-B30449E0934B}"/>
              </a:ext>
            </a:extLst>
          </p:cNvPr>
          <p:cNvSpPr txBox="1">
            <a:spLocks/>
          </p:cNvSpPr>
          <p:nvPr/>
        </p:nvSpPr>
        <p:spPr>
          <a:xfrm>
            <a:off x="8237877" y="1875224"/>
            <a:ext cx="2426950" cy="3877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0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D64CB7-19C3-787D-5E3F-8D061B2B267D}"/>
              </a:ext>
            </a:extLst>
          </p:cNvPr>
          <p:cNvSpPr txBox="1"/>
          <p:nvPr/>
        </p:nvSpPr>
        <p:spPr>
          <a:xfrm>
            <a:off x="7715644" y="620213"/>
            <a:ext cx="3471416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5: Trein Rennes - Brussel.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1D5FDCB-CFFB-01AD-CCF0-66AB2F3D6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6684"/>
            <a:ext cx="6710704" cy="4071160"/>
          </a:xfrm>
          <a:prstGeom prst="rect">
            <a:avLst/>
          </a:prstGeom>
        </p:spPr>
      </p:pic>
      <p:pic>
        <p:nvPicPr>
          <p:cNvPr id="8" name="Image 7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8CABCCF3-630F-6461-D7C5-FB8C3DADEF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26684"/>
            <a:ext cx="1906438" cy="14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05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Props1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3894</TotalTime>
  <Words>338</Words>
  <Application>Microsoft Office PowerPoint</Application>
  <PresentationFormat>Grand écran</PresentationFormat>
  <Paragraphs>92</Paragraphs>
  <Slides>21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5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Présentation PowerPoint</vt:lpstr>
      <vt:lpstr>Présentation PowerPoint</vt:lpstr>
      <vt:lpstr>Dag 1: Restaurant (rennes)</vt:lpstr>
      <vt:lpstr>DAG 2: trein naar Vitré </vt:lpstr>
      <vt:lpstr>Dag 2: Château de vitré</vt:lpstr>
      <vt:lpstr>Dag 2: terrasje Vitré</vt:lpstr>
      <vt:lpstr>Dag 2: Vitré</vt:lpstr>
      <vt:lpstr>DAG 2: trein naar Rennes </vt:lpstr>
      <vt:lpstr>Dag 2: Restaurant (rennes)</vt:lpstr>
      <vt:lpstr>Dag 3: rennes</vt:lpstr>
      <vt:lpstr>Dag 3: rennes</vt:lpstr>
      <vt:lpstr>Dag 3: Restaurant (rennes)</vt:lpstr>
      <vt:lpstr>DAG 4: trein naar Laval</vt:lpstr>
      <vt:lpstr>Dag 4: Château de laval</vt:lpstr>
      <vt:lpstr>Dag 4: terrasje laval</vt:lpstr>
      <vt:lpstr>Dag 4: Laval</vt:lpstr>
      <vt:lpstr>DAG 4: trein naar rennes</vt:lpstr>
      <vt:lpstr>Dag 4: Restaurant (rennes)</vt:lpstr>
      <vt:lpstr>Présentation PowerPoint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225</cp:revision>
  <cp:lastPrinted>2025-03-09T09:09:45Z</cp:lastPrinted>
  <dcterms:created xsi:type="dcterms:W3CDTF">2025-02-25T06:24:37Z</dcterms:created>
  <dcterms:modified xsi:type="dcterms:W3CDTF">2026-10-29T18:44:25Z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