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notesMasterIdLst>
    <p:notesMasterId r:id="rId25"/>
  </p:notesMasterIdLst>
  <p:sldIdLst>
    <p:sldId id="317" r:id="rId5"/>
    <p:sldId id="350" r:id="rId6"/>
    <p:sldId id="318" r:id="rId7"/>
    <p:sldId id="260" r:id="rId8"/>
    <p:sldId id="280" r:id="rId9"/>
    <p:sldId id="309" r:id="rId10"/>
    <p:sldId id="322" r:id="rId11"/>
    <p:sldId id="319" r:id="rId12"/>
    <p:sldId id="323" r:id="rId13"/>
    <p:sldId id="316" r:id="rId14"/>
    <p:sldId id="352" r:id="rId15"/>
    <p:sldId id="354" r:id="rId16"/>
    <p:sldId id="326" r:id="rId17"/>
    <p:sldId id="355" r:id="rId18"/>
    <p:sldId id="351" r:id="rId19"/>
    <p:sldId id="356" r:id="rId20"/>
    <p:sldId id="358" r:id="rId21"/>
    <p:sldId id="357" r:id="rId22"/>
    <p:sldId id="348" r:id="rId23"/>
    <p:sldId id="308" r:id="rId24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8948A1-C8DD-5BC4-ACEC-E11DE44D5EDD}" name="hendrik Trypsteen" initials="hT" userId="45b5387b12043c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C7CC73-2CE7-4E9A-AF9C-AAF025DFC3F4}" v="61" dt="2026-06-23T12:01:12.1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drik Trypsteen" userId="fd82ea10-16b6-4d24-85fb-8b3a1eb78ece" providerId="ADAL" clId="{4BE0B944-2159-41A0-9730-2BE003D6E835}"/>
    <pc:docChg chg="undo custSel addSld delSld modSld sldOrd">
      <pc:chgData name="Hendrik Trypsteen" userId="fd82ea10-16b6-4d24-85fb-8b3a1eb78ece" providerId="ADAL" clId="{4BE0B944-2159-41A0-9730-2BE003D6E835}" dt="2026-06-23T12:01:26.505" v="2127" actId="6549"/>
      <pc:docMkLst>
        <pc:docMk/>
      </pc:docMkLst>
      <pc:sldChg chg="del">
        <pc:chgData name="Hendrik Trypsteen" userId="fd82ea10-16b6-4d24-85fb-8b3a1eb78ece" providerId="ADAL" clId="{4BE0B944-2159-41A0-9730-2BE003D6E835}" dt="2026-06-23T06:29:00.419" v="30" actId="47"/>
        <pc:sldMkLst>
          <pc:docMk/>
          <pc:sldMk cId="986118244" sldId="256"/>
        </pc:sldMkLst>
      </pc:sldChg>
      <pc:sldChg chg="addSp delSp modSp mod">
        <pc:chgData name="Hendrik Trypsteen" userId="fd82ea10-16b6-4d24-85fb-8b3a1eb78ece" providerId="ADAL" clId="{4BE0B944-2159-41A0-9730-2BE003D6E835}" dt="2026-06-23T06:38:36.472" v="130" actId="1076"/>
        <pc:sldMkLst>
          <pc:docMk/>
          <pc:sldMk cId="3166471079" sldId="258"/>
        </pc:sldMkLst>
        <pc:spChg chg="mod">
          <ac:chgData name="Hendrik Trypsteen" userId="fd82ea10-16b6-4d24-85fb-8b3a1eb78ece" providerId="ADAL" clId="{4BE0B944-2159-41A0-9730-2BE003D6E835}" dt="2026-06-23T06:37:03.909" v="121" actId="20577"/>
          <ac:spMkLst>
            <pc:docMk/>
            <pc:sldMk cId="3166471079" sldId="258"/>
            <ac:spMk id="8" creationId="{C3950E69-3772-9882-65D6-255372A462CF}"/>
          </ac:spMkLst>
        </pc:spChg>
        <pc:spChg chg="add mod">
          <ac:chgData name="Hendrik Trypsteen" userId="fd82ea10-16b6-4d24-85fb-8b3a1eb78ece" providerId="ADAL" clId="{4BE0B944-2159-41A0-9730-2BE003D6E835}" dt="2026-06-23T06:38:29.510" v="128"/>
          <ac:spMkLst>
            <pc:docMk/>
            <pc:sldMk cId="3166471079" sldId="258"/>
            <ac:spMk id="11" creationId="{FCBDA854-8696-2F4E-C95C-542DB5AA4F5A}"/>
          </ac:spMkLst>
        </pc:spChg>
        <pc:picChg chg="add del mod">
          <ac:chgData name="Hendrik Trypsteen" userId="fd82ea10-16b6-4d24-85fb-8b3a1eb78ece" providerId="ADAL" clId="{4BE0B944-2159-41A0-9730-2BE003D6E835}" dt="2026-06-23T06:38:10.710" v="125" actId="478"/>
          <ac:picMkLst>
            <pc:docMk/>
            <pc:sldMk cId="3166471079" sldId="258"/>
            <ac:picMk id="3" creationId="{E6C4A570-9B1B-A75D-2F61-A5866A9C5D3A}"/>
          </ac:picMkLst>
        </pc:picChg>
        <pc:picChg chg="del">
          <ac:chgData name="Hendrik Trypsteen" userId="fd82ea10-16b6-4d24-85fb-8b3a1eb78ece" providerId="ADAL" clId="{4BE0B944-2159-41A0-9730-2BE003D6E835}" dt="2026-06-23T06:36:47.638" v="101" actId="478"/>
          <ac:picMkLst>
            <pc:docMk/>
            <pc:sldMk cId="3166471079" sldId="258"/>
            <ac:picMk id="4" creationId="{43154B06-0CDF-7888-DC1C-DCB902EEC423}"/>
          </ac:picMkLst>
        </pc:picChg>
        <pc:picChg chg="del">
          <ac:chgData name="Hendrik Trypsteen" userId="fd82ea10-16b6-4d24-85fb-8b3a1eb78ece" providerId="ADAL" clId="{4BE0B944-2159-41A0-9730-2BE003D6E835}" dt="2026-06-23T06:36:49.710" v="103" actId="478"/>
          <ac:picMkLst>
            <pc:docMk/>
            <pc:sldMk cId="3166471079" sldId="258"/>
            <ac:picMk id="6" creationId="{F82CACFE-32A9-E3F2-5911-94EDCD3F7332}"/>
          </ac:picMkLst>
        </pc:picChg>
        <pc:picChg chg="add del mod">
          <ac:chgData name="Hendrik Trypsteen" userId="fd82ea10-16b6-4d24-85fb-8b3a1eb78ece" providerId="ADAL" clId="{4BE0B944-2159-41A0-9730-2BE003D6E835}" dt="2026-06-23T06:38:36.472" v="130" actId="1076"/>
          <ac:picMkLst>
            <pc:docMk/>
            <pc:sldMk cId="3166471079" sldId="258"/>
            <ac:picMk id="9" creationId="{DB1584F5-6440-0253-A085-2F77FE246CAE}"/>
          </ac:picMkLst>
        </pc:picChg>
        <pc:picChg chg="del">
          <ac:chgData name="Hendrik Trypsteen" userId="fd82ea10-16b6-4d24-85fb-8b3a1eb78ece" providerId="ADAL" clId="{4BE0B944-2159-41A0-9730-2BE003D6E835}" dt="2026-06-23T06:36:46.111" v="100" actId="478"/>
          <ac:picMkLst>
            <pc:docMk/>
            <pc:sldMk cId="3166471079" sldId="258"/>
            <ac:picMk id="10" creationId="{CF886F23-C8F1-271F-6591-762A14A2D056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11:57:38.094" v="2025" actId="14100"/>
        <pc:sldMkLst>
          <pc:docMk/>
          <pc:sldMk cId="3173850223" sldId="260"/>
        </pc:sldMkLst>
        <pc:spChg chg="mod">
          <ac:chgData name="Hendrik Trypsteen" userId="fd82ea10-16b6-4d24-85fb-8b3a1eb78ece" providerId="ADAL" clId="{4BE0B944-2159-41A0-9730-2BE003D6E835}" dt="2026-06-23T11:57:38.094" v="2025" actId="14100"/>
          <ac:spMkLst>
            <pc:docMk/>
            <pc:sldMk cId="3173850223" sldId="260"/>
            <ac:spMk id="6" creationId="{97FF62E6-DFE5-6154-52E4-878F4F927B76}"/>
          </ac:spMkLst>
        </pc:spChg>
        <pc:spChg chg="mod">
          <ac:chgData name="Hendrik Trypsteen" userId="fd82ea10-16b6-4d24-85fb-8b3a1eb78ece" providerId="ADAL" clId="{4BE0B944-2159-41A0-9730-2BE003D6E835}" dt="2026-06-23T11:54:36.067" v="1980" actId="20577"/>
          <ac:spMkLst>
            <pc:docMk/>
            <pc:sldMk cId="3173850223" sldId="260"/>
            <ac:spMk id="7" creationId="{3667DCBF-A559-59E1-D0F9-06DD213BDBEE}"/>
          </ac:spMkLst>
        </pc:spChg>
        <pc:picChg chg="add mod ord">
          <ac:chgData name="Hendrik Trypsteen" userId="fd82ea10-16b6-4d24-85fb-8b3a1eb78ece" providerId="ADAL" clId="{4BE0B944-2159-41A0-9730-2BE003D6E835}" dt="2026-06-23T11:54:15.703" v="1970" actId="1076"/>
          <ac:picMkLst>
            <pc:docMk/>
            <pc:sldMk cId="3173850223" sldId="260"/>
            <ac:picMk id="2" creationId="{2DBDA6B0-5533-6536-885A-073FEB8A4EBE}"/>
          </ac:picMkLst>
        </pc:picChg>
        <pc:picChg chg="del">
          <ac:chgData name="Hendrik Trypsteen" userId="fd82ea10-16b6-4d24-85fb-8b3a1eb78ece" providerId="ADAL" clId="{4BE0B944-2159-41A0-9730-2BE003D6E835}" dt="2026-06-23T11:53:13.321" v="1900" actId="478"/>
          <ac:picMkLst>
            <pc:docMk/>
            <pc:sldMk cId="3173850223" sldId="260"/>
            <ac:picMk id="5" creationId="{28E24270-1425-1F31-3FB0-1E8E1231AEEB}"/>
          </ac:picMkLst>
        </pc:picChg>
        <pc:picChg chg="mod">
          <ac:chgData name="Hendrik Trypsteen" userId="fd82ea10-16b6-4d24-85fb-8b3a1eb78ece" providerId="ADAL" clId="{4BE0B944-2159-41A0-9730-2BE003D6E835}" dt="2026-06-23T11:53:28.605" v="1902" actId="1076"/>
          <ac:picMkLst>
            <pc:docMk/>
            <pc:sldMk cId="3173850223" sldId="260"/>
            <ac:picMk id="13" creationId="{78B7B1CF-B700-F841-CDCD-D28E886CF858}"/>
          </ac:picMkLst>
        </pc:picChg>
      </pc:sldChg>
      <pc:sldChg chg="add del">
        <pc:chgData name="Hendrik Trypsteen" userId="fd82ea10-16b6-4d24-85fb-8b3a1eb78ece" providerId="ADAL" clId="{4BE0B944-2159-41A0-9730-2BE003D6E835}" dt="2026-06-23T06:44:22.801" v="167" actId="47"/>
        <pc:sldMkLst>
          <pc:docMk/>
          <pc:sldMk cId="2394563332" sldId="279"/>
        </pc:sldMkLst>
      </pc:sldChg>
      <pc:sldChg chg="addSp delSp modSp add mod">
        <pc:chgData name="Hendrik Trypsteen" userId="fd82ea10-16b6-4d24-85fb-8b3a1eb78ece" providerId="ADAL" clId="{4BE0B944-2159-41A0-9730-2BE003D6E835}" dt="2026-06-23T06:44:12.362" v="166" actId="1076"/>
        <pc:sldMkLst>
          <pc:docMk/>
          <pc:sldMk cId="2424649740" sldId="280"/>
        </pc:sldMkLst>
        <pc:spChg chg="mod">
          <ac:chgData name="Hendrik Trypsteen" userId="fd82ea10-16b6-4d24-85fb-8b3a1eb78ece" providerId="ADAL" clId="{4BE0B944-2159-41A0-9730-2BE003D6E835}" dt="2026-06-23T06:44:02.953" v="165" actId="207"/>
          <ac:spMkLst>
            <pc:docMk/>
            <pc:sldMk cId="2424649740" sldId="280"/>
            <ac:spMk id="2" creationId="{417EE624-7903-D3F2-0A33-A68AA8ACA86F}"/>
          </ac:spMkLst>
        </pc:spChg>
        <pc:spChg chg="mod">
          <ac:chgData name="Hendrik Trypsteen" userId="fd82ea10-16b6-4d24-85fb-8b3a1eb78ece" providerId="ADAL" clId="{4BE0B944-2159-41A0-9730-2BE003D6E835}" dt="2026-06-23T06:44:12.362" v="166" actId="1076"/>
          <ac:spMkLst>
            <pc:docMk/>
            <pc:sldMk cId="2424649740" sldId="280"/>
            <ac:spMk id="5" creationId="{00D11014-C1E9-9E6F-32B8-0FE99A3D1412}"/>
          </ac:spMkLst>
        </pc:spChg>
        <pc:picChg chg="add mod ord">
          <ac:chgData name="Hendrik Trypsteen" userId="fd82ea10-16b6-4d24-85fb-8b3a1eb78ece" providerId="ADAL" clId="{4BE0B944-2159-41A0-9730-2BE003D6E835}" dt="2026-06-23T06:43:46.042" v="161" actId="1076"/>
          <ac:picMkLst>
            <pc:docMk/>
            <pc:sldMk cId="2424649740" sldId="280"/>
            <ac:picMk id="6" creationId="{CA40E9B6-8ED2-AE78-581E-C1EA9F2A84BA}"/>
          </ac:picMkLst>
        </pc:picChg>
        <pc:picChg chg="del">
          <ac:chgData name="Hendrik Trypsteen" userId="fd82ea10-16b6-4d24-85fb-8b3a1eb78ece" providerId="ADAL" clId="{4BE0B944-2159-41A0-9730-2BE003D6E835}" dt="2026-06-23T06:43:32.396" v="157" actId="478"/>
          <ac:picMkLst>
            <pc:docMk/>
            <pc:sldMk cId="2424649740" sldId="280"/>
            <ac:picMk id="7" creationId="{DC9AFF7D-4B08-9F68-5163-C6593CC09AA1}"/>
          </ac:picMkLst>
        </pc:picChg>
      </pc:sldChg>
      <pc:sldChg chg="modSp add del mod">
        <pc:chgData name="Hendrik Trypsteen" userId="fd82ea10-16b6-4d24-85fb-8b3a1eb78ece" providerId="ADAL" clId="{4BE0B944-2159-41A0-9730-2BE003D6E835}" dt="2026-06-23T08:09:17.456" v="1678" actId="47"/>
        <pc:sldMkLst>
          <pc:docMk/>
          <pc:sldMk cId="1043127483" sldId="297"/>
        </pc:sldMkLst>
        <pc:spChg chg="mod">
          <ac:chgData name="Hendrik Trypsteen" userId="fd82ea10-16b6-4d24-85fb-8b3a1eb78ece" providerId="ADAL" clId="{4BE0B944-2159-41A0-9730-2BE003D6E835}" dt="2026-06-23T07:50:48.515" v="1191" actId="6549"/>
          <ac:spMkLst>
            <pc:docMk/>
            <pc:sldMk cId="1043127483" sldId="297"/>
            <ac:spMk id="2" creationId="{B4C2EF8D-E003-D9F1-567A-3AF9F62F2CE7}"/>
          </ac:spMkLst>
        </pc:spChg>
        <pc:spChg chg="mod">
          <ac:chgData name="Hendrik Trypsteen" userId="fd82ea10-16b6-4d24-85fb-8b3a1eb78ece" providerId="ADAL" clId="{4BE0B944-2159-41A0-9730-2BE003D6E835}" dt="2026-06-23T07:51:10.221" v="1195" actId="6549"/>
          <ac:spMkLst>
            <pc:docMk/>
            <pc:sldMk cId="1043127483" sldId="297"/>
            <ac:spMk id="8" creationId="{DA1605E6-4A18-E210-2562-A1A687C47A4B}"/>
          </ac:spMkLst>
        </pc:spChg>
      </pc:sldChg>
      <pc:sldChg chg="del">
        <pc:chgData name="Hendrik Trypsteen" userId="fd82ea10-16b6-4d24-85fb-8b3a1eb78ece" providerId="ADAL" clId="{4BE0B944-2159-41A0-9730-2BE003D6E835}" dt="2026-06-23T07:50:34.254" v="1167" actId="47"/>
        <pc:sldMkLst>
          <pc:docMk/>
          <pc:sldMk cId="140748877" sldId="299"/>
        </pc:sldMkLst>
      </pc:sldChg>
      <pc:sldChg chg="add">
        <pc:chgData name="Hendrik Trypsteen" userId="fd82ea10-16b6-4d24-85fb-8b3a1eb78ece" providerId="ADAL" clId="{4BE0B944-2159-41A0-9730-2BE003D6E835}" dt="2026-06-23T06:29:14.783" v="32"/>
        <pc:sldMkLst>
          <pc:docMk/>
          <pc:sldMk cId="1484244619" sldId="302"/>
        </pc:sldMkLst>
      </pc:sldChg>
      <pc:sldChg chg="modSp mod">
        <pc:chgData name="Hendrik Trypsteen" userId="fd82ea10-16b6-4d24-85fb-8b3a1eb78ece" providerId="ADAL" clId="{4BE0B944-2159-41A0-9730-2BE003D6E835}" dt="2026-06-23T09:23:23.275" v="1790" actId="6549"/>
        <pc:sldMkLst>
          <pc:docMk/>
          <pc:sldMk cId="3812613514" sldId="304"/>
        </pc:sldMkLst>
        <pc:spChg chg="mod">
          <ac:chgData name="Hendrik Trypsteen" userId="fd82ea10-16b6-4d24-85fb-8b3a1eb78ece" providerId="ADAL" clId="{4BE0B944-2159-41A0-9730-2BE003D6E835}" dt="2026-06-23T09:23:23.275" v="1790" actId="6549"/>
          <ac:spMkLst>
            <pc:docMk/>
            <pc:sldMk cId="3812613514" sldId="304"/>
            <ac:spMk id="2" creationId="{450D8673-9A83-EAFE-AD71-A9E49D8F33FE}"/>
          </ac:spMkLst>
        </pc:spChg>
      </pc:sldChg>
      <pc:sldChg chg="addSp delSp modSp mod">
        <pc:chgData name="Hendrik Trypsteen" userId="fd82ea10-16b6-4d24-85fb-8b3a1eb78ece" providerId="ADAL" clId="{4BE0B944-2159-41A0-9730-2BE003D6E835}" dt="2026-06-23T09:23:56.003" v="1806" actId="6549"/>
        <pc:sldMkLst>
          <pc:docMk/>
          <pc:sldMk cId="326889302" sldId="308"/>
        </pc:sldMkLst>
        <pc:spChg chg="add mod">
          <ac:chgData name="Hendrik Trypsteen" userId="fd82ea10-16b6-4d24-85fb-8b3a1eb78ece" providerId="ADAL" clId="{4BE0B944-2159-41A0-9730-2BE003D6E835}" dt="2026-06-23T08:13:11.857" v="1680" actId="1076"/>
          <ac:spMkLst>
            <pc:docMk/>
            <pc:sldMk cId="326889302" sldId="308"/>
            <ac:spMk id="2" creationId="{90FFD20A-3E4C-A89B-38CC-C11530886330}"/>
          </ac:spMkLst>
        </pc:spChg>
        <pc:spChg chg="add mod">
          <ac:chgData name="Hendrik Trypsteen" userId="fd82ea10-16b6-4d24-85fb-8b3a1eb78ece" providerId="ADAL" clId="{4BE0B944-2159-41A0-9730-2BE003D6E835}" dt="2026-06-23T08:13:18.924" v="1683" actId="6549"/>
          <ac:spMkLst>
            <pc:docMk/>
            <pc:sldMk cId="326889302" sldId="308"/>
            <ac:spMk id="3" creationId="{8E3B7AB7-A8A2-C854-9EC8-5EE9396497E8}"/>
          </ac:spMkLst>
        </pc:spChg>
        <pc:spChg chg="mod">
          <ac:chgData name="Hendrik Trypsteen" userId="fd82ea10-16b6-4d24-85fb-8b3a1eb78ece" providerId="ADAL" clId="{4BE0B944-2159-41A0-9730-2BE003D6E835}" dt="2026-06-23T09:23:56.003" v="1806" actId="6549"/>
          <ac:spMkLst>
            <pc:docMk/>
            <pc:sldMk cId="326889302" sldId="308"/>
            <ac:spMk id="8" creationId="{AD95E9E1-1948-1819-0D49-BCBF8018B2B0}"/>
          </ac:spMkLst>
        </pc:spChg>
        <pc:picChg chg="del">
          <ac:chgData name="Hendrik Trypsteen" userId="fd82ea10-16b6-4d24-85fb-8b3a1eb78ece" providerId="ADAL" clId="{4BE0B944-2159-41A0-9730-2BE003D6E835}" dt="2026-06-23T07:50:16.534" v="1146" actId="478"/>
          <ac:picMkLst>
            <pc:docMk/>
            <pc:sldMk cId="326889302" sldId="308"/>
            <ac:picMk id="4" creationId="{8F63040D-2BF2-CFA9-487B-919CE2E07118}"/>
          </ac:picMkLst>
        </pc:picChg>
        <pc:picChg chg="del">
          <ac:chgData name="Hendrik Trypsteen" userId="fd82ea10-16b6-4d24-85fb-8b3a1eb78ece" providerId="ADAL" clId="{4BE0B944-2159-41A0-9730-2BE003D6E835}" dt="2026-06-23T07:50:17.517" v="1147" actId="478"/>
          <ac:picMkLst>
            <pc:docMk/>
            <pc:sldMk cId="326889302" sldId="308"/>
            <ac:picMk id="6" creationId="{77D8BFF8-FCB4-226A-D512-2B79E7856207}"/>
          </ac:picMkLst>
        </pc:picChg>
        <pc:picChg chg="mod">
          <ac:chgData name="Hendrik Trypsteen" userId="fd82ea10-16b6-4d24-85fb-8b3a1eb78ece" providerId="ADAL" clId="{4BE0B944-2159-41A0-9730-2BE003D6E835}" dt="2026-06-23T08:13:11.857" v="1680" actId="1076"/>
          <ac:picMkLst>
            <pc:docMk/>
            <pc:sldMk cId="326889302" sldId="308"/>
            <ac:picMk id="10" creationId="{C93035E7-E6A2-3DD6-DE9E-EC3C6CFF14B3}"/>
          </ac:picMkLst>
        </pc:picChg>
      </pc:sldChg>
      <pc:sldChg chg="addSp delSp modSp mod ord">
        <pc:chgData name="Hendrik Trypsteen" userId="fd82ea10-16b6-4d24-85fb-8b3a1eb78ece" providerId="ADAL" clId="{4BE0B944-2159-41A0-9730-2BE003D6E835}" dt="2026-06-23T09:17:50.526" v="1731" actId="1076"/>
        <pc:sldMkLst>
          <pc:docMk/>
          <pc:sldMk cId="1266914351" sldId="309"/>
        </pc:sldMkLst>
        <pc:spChg chg="mod">
          <ac:chgData name="Hendrik Trypsteen" userId="fd82ea10-16b6-4d24-85fb-8b3a1eb78ece" providerId="ADAL" clId="{4BE0B944-2159-41A0-9730-2BE003D6E835}" dt="2026-06-23T09:17:50.526" v="1731" actId="1076"/>
          <ac:spMkLst>
            <pc:docMk/>
            <pc:sldMk cId="1266914351" sldId="309"/>
            <ac:spMk id="8" creationId="{41CB7705-B449-A1C5-4CBA-2C3C3EDD9FD4}"/>
          </ac:spMkLst>
        </pc:spChg>
        <pc:spChg chg="add mod">
          <ac:chgData name="Hendrik Trypsteen" userId="fd82ea10-16b6-4d24-85fb-8b3a1eb78ece" providerId="ADAL" clId="{4BE0B944-2159-41A0-9730-2BE003D6E835}" dt="2026-06-23T09:17:50.526" v="1731" actId="1076"/>
          <ac:spMkLst>
            <pc:docMk/>
            <pc:sldMk cId="1266914351" sldId="309"/>
            <ac:spMk id="9" creationId="{03964720-7D61-8DA3-2BF4-7486156C1097}"/>
          </ac:spMkLst>
        </pc:spChg>
        <pc:spChg chg="add mod">
          <ac:chgData name="Hendrik Trypsteen" userId="fd82ea10-16b6-4d24-85fb-8b3a1eb78ece" providerId="ADAL" clId="{4BE0B944-2159-41A0-9730-2BE003D6E835}" dt="2026-06-23T09:17:50.526" v="1731" actId="1076"/>
          <ac:spMkLst>
            <pc:docMk/>
            <pc:sldMk cId="1266914351" sldId="309"/>
            <ac:spMk id="10" creationId="{A7F80F88-9A0A-046A-6E7A-0E54CFB78E36}"/>
          </ac:spMkLst>
        </pc:spChg>
        <pc:picChg chg="del">
          <ac:chgData name="Hendrik Trypsteen" userId="fd82ea10-16b6-4d24-85fb-8b3a1eb78ece" providerId="ADAL" clId="{4BE0B944-2159-41A0-9730-2BE003D6E835}" dt="2026-06-23T06:47:06.203" v="250" actId="478"/>
          <ac:picMkLst>
            <pc:docMk/>
            <pc:sldMk cId="1266914351" sldId="309"/>
            <ac:picMk id="3" creationId="{036CC5B3-BDB9-15D7-EDA4-DEEBC980B0BC}"/>
          </ac:picMkLst>
        </pc:picChg>
        <pc:picChg chg="add mod">
          <ac:chgData name="Hendrik Trypsteen" userId="fd82ea10-16b6-4d24-85fb-8b3a1eb78ece" providerId="ADAL" clId="{4BE0B944-2159-41A0-9730-2BE003D6E835}" dt="2026-06-23T09:17:50.526" v="1731" actId="1076"/>
          <ac:picMkLst>
            <pc:docMk/>
            <pc:sldMk cId="1266914351" sldId="309"/>
            <ac:picMk id="4" creationId="{8C3961C7-B10E-4BE8-2FC3-11E513DD569B}"/>
          </ac:picMkLst>
        </pc:picChg>
        <pc:picChg chg="add mod">
          <ac:chgData name="Hendrik Trypsteen" userId="fd82ea10-16b6-4d24-85fb-8b3a1eb78ece" providerId="ADAL" clId="{4BE0B944-2159-41A0-9730-2BE003D6E835}" dt="2026-06-23T09:17:50.526" v="1731" actId="1076"/>
          <ac:picMkLst>
            <pc:docMk/>
            <pc:sldMk cId="1266914351" sldId="309"/>
            <ac:picMk id="6" creationId="{EF4C6C3E-6BCD-9724-BC74-6EECD0DB2942}"/>
          </ac:picMkLst>
        </pc:picChg>
      </pc:sldChg>
      <pc:sldChg chg="del">
        <pc:chgData name="Hendrik Trypsteen" userId="fd82ea10-16b6-4d24-85fb-8b3a1eb78ece" providerId="ADAL" clId="{4BE0B944-2159-41A0-9730-2BE003D6E835}" dt="2026-06-23T07:50:08.441" v="1145" actId="47"/>
        <pc:sldMkLst>
          <pc:docMk/>
          <pc:sldMk cId="2875714051" sldId="310"/>
        </pc:sldMkLst>
      </pc:sldChg>
      <pc:sldChg chg="del">
        <pc:chgData name="Hendrik Trypsteen" userId="fd82ea10-16b6-4d24-85fb-8b3a1eb78ece" providerId="ADAL" clId="{4BE0B944-2159-41A0-9730-2BE003D6E835}" dt="2026-06-23T07:50:08.441" v="1145" actId="47"/>
        <pc:sldMkLst>
          <pc:docMk/>
          <pc:sldMk cId="502102539" sldId="311"/>
        </pc:sldMkLst>
      </pc:sldChg>
      <pc:sldChg chg="add del">
        <pc:chgData name="Hendrik Trypsteen" userId="fd82ea10-16b6-4d24-85fb-8b3a1eb78ece" providerId="ADAL" clId="{4BE0B944-2159-41A0-9730-2BE003D6E835}" dt="2026-06-23T06:59:31.899" v="425" actId="47"/>
        <pc:sldMkLst>
          <pc:docMk/>
          <pc:sldMk cId="1335998733" sldId="313"/>
        </pc:sldMkLst>
      </pc:sldChg>
      <pc:sldChg chg="addSp delSp modSp add mod">
        <pc:chgData name="Hendrik Trypsteen" userId="fd82ea10-16b6-4d24-85fb-8b3a1eb78ece" providerId="ADAL" clId="{4BE0B944-2159-41A0-9730-2BE003D6E835}" dt="2026-06-23T07:03:54.545" v="543" actId="14100"/>
        <pc:sldMkLst>
          <pc:docMk/>
          <pc:sldMk cId="287204052" sldId="314"/>
        </pc:sldMkLst>
        <pc:spChg chg="mod">
          <ac:chgData name="Hendrik Trypsteen" userId="fd82ea10-16b6-4d24-85fb-8b3a1eb78ece" providerId="ADAL" clId="{4BE0B944-2159-41A0-9730-2BE003D6E835}" dt="2026-06-23T07:03:54.545" v="543" actId="14100"/>
          <ac:spMkLst>
            <pc:docMk/>
            <pc:sldMk cId="287204052" sldId="314"/>
            <ac:spMk id="2" creationId="{89134412-3DA4-8CD6-B869-6BA92092DDED}"/>
          </ac:spMkLst>
        </pc:spChg>
        <pc:spChg chg="del">
          <ac:chgData name="Hendrik Trypsteen" userId="fd82ea10-16b6-4d24-85fb-8b3a1eb78ece" providerId="ADAL" clId="{4BE0B944-2159-41A0-9730-2BE003D6E835}" dt="2026-06-23T07:03:36.235" v="537" actId="478"/>
          <ac:spMkLst>
            <pc:docMk/>
            <pc:sldMk cId="287204052" sldId="314"/>
            <ac:spMk id="5" creationId="{4441885B-161F-48C1-E840-B564C4FADBAF}"/>
          </ac:spMkLst>
        </pc:spChg>
        <pc:spChg chg="del mod">
          <ac:chgData name="Hendrik Trypsteen" userId="fd82ea10-16b6-4d24-85fb-8b3a1eb78ece" providerId="ADAL" clId="{4BE0B944-2159-41A0-9730-2BE003D6E835}" dt="2026-06-23T07:03:34.755" v="536" actId="478"/>
          <ac:spMkLst>
            <pc:docMk/>
            <pc:sldMk cId="287204052" sldId="314"/>
            <ac:spMk id="13" creationId="{95F1A51C-5AA0-DB5F-F284-4EAC70A96E05}"/>
          </ac:spMkLst>
        </pc:spChg>
        <pc:picChg chg="add mod ord">
          <ac:chgData name="Hendrik Trypsteen" userId="fd82ea10-16b6-4d24-85fb-8b3a1eb78ece" providerId="ADAL" clId="{4BE0B944-2159-41A0-9730-2BE003D6E835}" dt="2026-06-23T07:02:55.975" v="532" actId="1076"/>
          <ac:picMkLst>
            <pc:docMk/>
            <pc:sldMk cId="287204052" sldId="314"/>
            <ac:picMk id="6" creationId="{B0D25B78-5BF9-C61F-5FC3-733DC706B5E9}"/>
          </ac:picMkLst>
        </pc:picChg>
        <pc:picChg chg="del">
          <ac:chgData name="Hendrik Trypsteen" userId="fd82ea10-16b6-4d24-85fb-8b3a1eb78ece" providerId="ADAL" clId="{4BE0B944-2159-41A0-9730-2BE003D6E835}" dt="2026-06-23T07:02:43.483" v="526" actId="478"/>
          <ac:picMkLst>
            <pc:docMk/>
            <pc:sldMk cId="287204052" sldId="314"/>
            <ac:picMk id="8" creationId="{AAC95A5C-48CE-2264-A1FB-6B52842912FE}"/>
          </ac:picMkLst>
        </pc:picChg>
        <pc:picChg chg="add mod">
          <ac:chgData name="Hendrik Trypsteen" userId="fd82ea10-16b6-4d24-85fb-8b3a1eb78ece" providerId="ADAL" clId="{4BE0B944-2159-41A0-9730-2BE003D6E835}" dt="2026-06-23T07:03:50.460" v="542" actId="14100"/>
          <ac:picMkLst>
            <pc:docMk/>
            <pc:sldMk cId="287204052" sldId="314"/>
            <ac:picMk id="9" creationId="{FBAA9C07-15B4-2EC9-FCA7-751F8ABF245D}"/>
          </ac:picMkLst>
        </pc:picChg>
        <pc:picChg chg="del">
          <ac:chgData name="Hendrik Trypsteen" userId="fd82ea10-16b6-4d24-85fb-8b3a1eb78ece" providerId="ADAL" clId="{4BE0B944-2159-41A0-9730-2BE003D6E835}" dt="2026-06-23T07:03:36.827" v="538" actId="478"/>
          <ac:picMkLst>
            <pc:docMk/>
            <pc:sldMk cId="287204052" sldId="314"/>
            <ac:picMk id="15" creationId="{741CF1E8-5DD6-C279-23E9-8CDFB1AD4EE8}"/>
          </ac:picMkLst>
        </pc:picChg>
      </pc:sldChg>
      <pc:sldChg chg="modSp add mod">
        <pc:chgData name="Hendrik Trypsteen" userId="fd82ea10-16b6-4d24-85fb-8b3a1eb78ece" providerId="ADAL" clId="{4BE0B944-2159-41A0-9730-2BE003D6E835}" dt="2026-06-23T07:00:16.628" v="449" actId="20577"/>
        <pc:sldMkLst>
          <pc:docMk/>
          <pc:sldMk cId="3166208154" sldId="316"/>
        </pc:sldMkLst>
        <pc:spChg chg="mod">
          <ac:chgData name="Hendrik Trypsteen" userId="fd82ea10-16b6-4d24-85fb-8b3a1eb78ece" providerId="ADAL" clId="{4BE0B944-2159-41A0-9730-2BE003D6E835}" dt="2026-06-23T07:00:00.828" v="441" actId="6549"/>
          <ac:spMkLst>
            <pc:docMk/>
            <pc:sldMk cId="3166208154" sldId="316"/>
            <ac:spMk id="8" creationId="{582DD9E6-A817-1F7B-9B50-95AC3CBF4535}"/>
          </ac:spMkLst>
        </pc:spChg>
        <pc:spChg chg="mod">
          <ac:chgData name="Hendrik Trypsteen" userId="fd82ea10-16b6-4d24-85fb-8b3a1eb78ece" providerId="ADAL" clId="{4BE0B944-2159-41A0-9730-2BE003D6E835}" dt="2026-06-23T07:00:16.628" v="449" actId="20577"/>
          <ac:spMkLst>
            <pc:docMk/>
            <pc:sldMk cId="3166208154" sldId="316"/>
            <ac:spMk id="11" creationId="{BB60A3ED-6DD6-3D87-B5D0-E1192B28C96F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6-23T09:44:33.526" v="1894" actId="207"/>
        <pc:sldMkLst>
          <pc:docMk/>
          <pc:sldMk cId="4194823383" sldId="317"/>
        </pc:sldMkLst>
        <pc:spChg chg="mod">
          <ac:chgData name="Hendrik Trypsteen" userId="fd82ea10-16b6-4d24-85fb-8b3a1eb78ece" providerId="ADAL" clId="{4BE0B944-2159-41A0-9730-2BE003D6E835}" dt="2026-06-23T09:44:33.526" v="1894" actId="207"/>
          <ac:spMkLst>
            <pc:docMk/>
            <pc:sldMk cId="4194823383" sldId="317"/>
            <ac:spMk id="7" creationId="{F3407E86-AA6E-9348-37EF-B5EC40C24E7C}"/>
          </ac:spMkLst>
        </pc:spChg>
        <pc:picChg chg="add del mod">
          <ac:chgData name="Hendrik Trypsteen" userId="fd82ea10-16b6-4d24-85fb-8b3a1eb78ece" providerId="ADAL" clId="{4BE0B944-2159-41A0-9730-2BE003D6E835}" dt="2026-06-23T09:40:47.438" v="1863" actId="478"/>
          <ac:picMkLst>
            <pc:docMk/>
            <pc:sldMk cId="4194823383" sldId="317"/>
            <ac:picMk id="2" creationId="{601EFB29-EC55-CBE1-6B48-D52213F8D4F3}"/>
          </ac:picMkLst>
        </pc:picChg>
        <pc:picChg chg="del">
          <ac:chgData name="Hendrik Trypsteen" userId="fd82ea10-16b6-4d24-85fb-8b3a1eb78ece" providerId="ADAL" clId="{4BE0B944-2159-41A0-9730-2BE003D6E835}" dt="2026-06-23T09:40:41.600" v="1860" actId="478"/>
          <ac:picMkLst>
            <pc:docMk/>
            <pc:sldMk cId="4194823383" sldId="317"/>
            <ac:picMk id="3" creationId="{C45DDB50-7EBD-220D-0A11-65DF0310468B}"/>
          </ac:picMkLst>
        </pc:picChg>
        <pc:picChg chg="add mod ord">
          <ac:chgData name="Hendrik Trypsteen" userId="fd82ea10-16b6-4d24-85fb-8b3a1eb78ece" providerId="ADAL" clId="{4BE0B944-2159-41A0-9730-2BE003D6E835}" dt="2026-06-23T09:43:51.320" v="1890" actId="14100"/>
          <ac:picMkLst>
            <pc:docMk/>
            <pc:sldMk cId="4194823383" sldId="317"/>
            <ac:picMk id="4" creationId="{E3DDB590-B8DB-3129-FC65-A6956E4BB099}"/>
          </ac:picMkLst>
        </pc:picChg>
      </pc:sldChg>
      <pc:sldChg chg="modSp add mod">
        <pc:chgData name="Hendrik Trypsteen" userId="fd82ea10-16b6-4d24-85fb-8b3a1eb78ece" providerId="ADAL" clId="{4BE0B944-2159-41A0-9730-2BE003D6E835}" dt="2026-06-23T06:30:30.233" v="52" actId="6549"/>
        <pc:sldMkLst>
          <pc:docMk/>
          <pc:sldMk cId="940683669" sldId="318"/>
        </pc:sldMkLst>
        <pc:spChg chg="mod">
          <ac:chgData name="Hendrik Trypsteen" userId="fd82ea10-16b6-4d24-85fb-8b3a1eb78ece" providerId="ADAL" clId="{4BE0B944-2159-41A0-9730-2BE003D6E835}" dt="2026-06-23T06:30:26.432" v="50" actId="6549"/>
          <ac:spMkLst>
            <pc:docMk/>
            <pc:sldMk cId="940683669" sldId="318"/>
            <ac:spMk id="8" creationId="{C3950E69-3772-9882-65D6-255372A462CF}"/>
          </ac:spMkLst>
        </pc:spChg>
        <pc:spChg chg="mod">
          <ac:chgData name="Hendrik Trypsteen" userId="fd82ea10-16b6-4d24-85fb-8b3a1eb78ece" providerId="ADAL" clId="{4BE0B944-2159-41A0-9730-2BE003D6E835}" dt="2026-06-23T06:30:30.233" v="52" actId="6549"/>
          <ac:spMkLst>
            <pc:docMk/>
            <pc:sldMk cId="940683669" sldId="318"/>
            <ac:spMk id="11" creationId="{93CEFC5E-9BEF-6B1D-631E-8084EF5E174D}"/>
          </ac:spMkLst>
        </pc:spChg>
      </pc:sldChg>
      <pc:sldChg chg="add del">
        <pc:chgData name="Hendrik Trypsteen" userId="fd82ea10-16b6-4d24-85fb-8b3a1eb78ece" providerId="ADAL" clId="{4BE0B944-2159-41A0-9730-2BE003D6E835}" dt="2026-06-23T06:29:17.642" v="33" actId="47"/>
        <pc:sldMkLst>
          <pc:docMk/>
          <pc:sldMk cId="1846117336" sldId="318"/>
        </pc:sldMkLst>
      </pc:sldChg>
      <pc:sldChg chg="add del">
        <pc:chgData name="Hendrik Trypsteen" userId="fd82ea10-16b6-4d24-85fb-8b3a1eb78ece" providerId="ADAL" clId="{4BE0B944-2159-41A0-9730-2BE003D6E835}" dt="2026-06-23T06:39:47.397" v="133" actId="47"/>
        <pc:sldMkLst>
          <pc:docMk/>
          <pc:sldMk cId="248557295" sldId="319"/>
        </pc:sldMkLst>
      </pc:sldChg>
      <pc:sldChg chg="modSp add mod">
        <pc:chgData name="Hendrik Trypsteen" userId="fd82ea10-16b6-4d24-85fb-8b3a1eb78ece" providerId="ADAL" clId="{4BE0B944-2159-41A0-9730-2BE003D6E835}" dt="2026-06-23T06:45:03.029" v="170" actId="6549"/>
        <pc:sldMkLst>
          <pc:docMk/>
          <pc:sldMk cId="1241932492" sldId="319"/>
        </pc:sldMkLst>
        <pc:spChg chg="mod">
          <ac:chgData name="Hendrik Trypsteen" userId="fd82ea10-16b6-4d24-85fb-8b3a1eb78ece" providerId="ADAL" clId="{4BE0B944-2159-41A0-9730-2BE003D6E835}" dt="2026-06-23T06:45:03.029" v="170" actId="6549"/>
          <ac:spMkLst>
            <pc:docMk/>
            <pc:sldMk cId="1241932492" sldId="319"/>
            <ac:spMk id="2" creationId="{CC9825B0-5FD3-9723-033B-E9003BB890F9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6-23T09:16:04.978" v="1721" actId="478"/>
        <pc:sldMkLst>
          <pc:docMk/>
          <pc:sldMk cId="1989559333" sldId="320"/>
        </pc:sldMkLst>
        <pc:spChg chg="mod">
          <ac:chgData name="Hendrik Trypsteen" userId="fd82ea10-16b6-4d24-85fb-8b3a1eb78ece" providerId="ADAL" clId="{4BE0B944-2159-41A0-9730-2BE003D6E835}" dt="2026-06-23T06:56:52.530" v="389" actId="14100"/>
          <ac:spMkLst>
            <pc:docMk/>
            <pc:sldMk cId="1989559333" sldId="320"/>
            <ac:spMk id="2" creationId="{B9C856A0-C3A7-268C-5E28-39AB52EB06B5}"/>
          </ac:spMkLst>
        </pc:spChg>
        <pc:spChg chg="add del mod">
          <ac:chgData name="Hendrik Trypsteen" userId="fd82ea10-16b6-4d24-85fb-8b3a1eb78ece" providerId="ADAL" clId="{4BE0B944-2159-41A0-9730-2BE003D6E835}" dt="2026-06-23T09:16:04.978" v="1721" actId="478"/>
          <ac:spMkLst>
            <pc:docMk/>
            <pc:sldMk cId="1989559333" sldId="320"/>
            <ac:spMk id="4" creationId="{5DAEAF36-D88F-5F20-5ED7-DBAFDA46BDB6}"/>
          </ac:spMkLst>
        </pc:spChg>
        <pc:spChg chg="add mod ord">
          <ac:chgData name="Hendrik Trypsteen" userId="fd82ea10-16b6-4d24-85fb-8b3a1eb78ece" providerId="ADAL" clId="{4BE0B944-2159-41A0-9730-2BE003D6E835}" dt="2026-06-23T09:15:18.816" v="1709" actId="14100"/>
          <ac:spMkLst>
            <pc:docMk/>
            <pc:sldMk cId="1989559333" sldId="320"/>
            <ac:spMk id="12" creationId="{1ABE1906-1DBA-562D-79E3-4590089FA4B5}"/>
          </ac:spMkLst>
        </pc:spChg>
        <pc:spChg chg="add mod ord">
          <ac:chgData name="Hendrik Trypsteen" userId="fd82ea10-16b6-4d24-85fb-8b3a1eb78ece" providerId="ADAL" clId="{4BE0B944-2159-41A0-9730-2BE003D6E835}" dt="2026-06-23T09:15:09.668" v="1708" actId="14100"/>
          <ac:spMkLst>
            <pc:docMk/>
            <pc:sldMk cId="1989559333" sldId="320"/>
            <ac:spMk id="15" creationId="{42CE5559-EE7B-B06E-BBA7-FA58897E143C}"/>
          </ac:spMkLst>
        </pc:spChg>
        <pc:picChg chg="add del mod ord">
          <ac:chgData name="Hendrik Trypsteen" userId="fd82ea10-16b6-4d24-85fb-8b3a1eb78ece" providerId="ADAL" clId="{4BE0B944-2159-41A0-9730-2BE003D6E835}" dt="2026-06-23T09:13:05.607" v="1688" actId="478"/>
          <ac:picMkLst>
            <pc:docMk/>
            <pc:sldMk cId="1989559333" sldId="320"/>
            <ac:picMk id="5" creationId="{FFF3EE1F-565D-44A8-4623-6B7112AEE657}"/>
          </ac:picMkLst>
        </pc:picChg>
        <pc:picChg chg="del">
          <ac:chgData name="Hendrik Trypsteen" userId="fd82ea10-16b6-4d24-85fb-8b3a1eb78ece" providerId="ADAL" clId="{4BE0B944-2159-41A0-9730-2BE003D6E835}" dt="2026-06-23T06:52:54.075" v="325" actId="478"/>
          <ac:picMkLst>
            <pc:docMk/>
            <pc:sldMk cId="1989559333" sldId="320"/>
            <ac:picMk id="7" creationId="{77737D4C-19BC-6598-CC64-05C9A86BDA6C}"/>
          </ac:picMkLst>
        </pc:picChg>
        <pc:picChg chg="add mod ord">
          <ac:chgData name="Hendrik Trypsteen" userId="fd82ea10-16b6-4d24-85fb-8b3a1eb78ece" providerId="ADAL" clId="{4BE0B944-2159-41A0-9730-2BE003D6E835}" dt="2026-06-23T09:14:57.935" v="1706" actId="14100"/>
          <ac:picMkLst>
            <pc:docMk/>
            <pc:sldMk cId="1989559333" sldId="320"/>
            <ac:picMk id="8" creationId="{FF8E7E9B-172C-523B-6EFB-2E51F7839F02}"/>
          </ac:picMkLst>
        </pc:picChg>
        <pc:picChg chg="del">
          <ac:chgData name="Hendrik Trypsteen" userId="fd82ea10-16b6-4d24-85fb-8b3a1eb78ece" providerId="ADAL" clId="{4BE0B944-2159-41A0-9730-2BE003D6E835}" dt="2026-06-23T06:52:55.147" v="326" actId="478"/>
          <ac:picMkLst>
            <pc:docMk/>
            <pc:sldMk cId="1989559333" sldId="320"/>
            <ac:picMk id="9" creationId="{FF7FD605-5269-A73B-4FC4-A5575FECCB39}"/>
          </ac:picMkLst>
        </pc:picChg>
        <pc:picChg chg="add del">
          <ac:chgData name="Hendrik Trypsteen" userId="fd82ea10-16b6-4d24-85fb-8b3a1eb78ece" providerId="ADAL" clId="{4BE0B944-2159-41A0-9730-2BE003D6E835}" dt="2026-06-23T06:54:31.165" v="334" actId="478"/>
          <ac:picMkLst>
            <pc:docMk/>
            <pc:sldMk cId="1989559333" sldId="320"/>
            <ac:picMk id="11" creationId="{C7C00E25-58BC-5FCC-2575-147A3ED031C1}"/>
          </ac:picMkLst>
        </pc:picChg>
        <pc:picChg chg="add mod ord">
          <ac:chgData name="Hendrik Trypsteen" userId="fd82ea10-16b6-4d24-85fb-8b3a1eb78ece" providerId="ADAL" clId="{4BE0B944-2159-41A0-9730-2BE003D6E835}" dt="2026-06-23T09:14:44.947" v="1705" actId="166"/>
          <ac:picMkLst>
            <pc:docMk/>
            <pc:sldMk cId="1989559333" sldId="320"/>
            <ac:picMk id="14" creationId="{500A5B71-A529-30D4-A14E-C82ADA502ED5}"/>
          </ac:picMkLst>
        </pc:picChg>
      </pc:sldChg>
      <pc:sldChg chg="add del">
        <pc:chgData name="Hendrik Trypsteen" userId="fd82ea10-16b6-4d24-85fb-8b3a1eb78ece" providerId="ADAL" clId="{4BE0B944-2159-41A0-9730-2BE003D6E835}" dt="2026-06-23T06:57:54.650" v="418" actId="47"/>
        <pc:sldMkLst>
          <pc:docMk/>
          <pc:sldMk cId="3214027178" sldId="321"/>
        </pc:sldMkLst>
      </pc:sldChg>
      <pc:sldChg chg="addSp delSp modSp add mod">
        <pc:chgData name="Hendrik Trypsteen" userId="fd82ea10-16b6-4d24-85fb-8b3a1eb78ece" providerId="ADAL" clId="{4BE0B944-2159-41A0-9730-2BE003D6E835}" dt="2026-06-23T06:51:44.492" v="299" actId="14100"/>
        <pc:sldMkLst>
          <pc:docMk/>
          <pc:sldMk cId="2621615720" sldId="322"/>
        </pc:sldMkLst>
        <pc:spChg chg="mod">
          <ac:chgData name="Hendrik Trypsteen" userId="fd82ea10-16b6-4d24-85fb-8b3a1eb78ece" providerId="ADAL" clId="{4BE0B944-2159-41A0-9730-2BE003D6E835}" dt="2026-06-23T06:50:01.690" v="292" actId="6549"/>
          <ac:spMkLst>
            <pc:docMk/>
            <pc:sldMk cId="2621615720" sldId="322"/>
            <ac:spMk id="2" creationId="{CF0603F6-E60C-D259-98CE-AF0908AB046B}"/>
          </ac:spMkLst>
        </pc:spChg>
        <pc:picChg chg="add mod ord">
          <ac:chgData name="Hendrik Trypsteen" userId="fd82ea10-16b6-4d24-85fb-8b3a1eb78ece" providerId="ADAL" clId="{4BE0B944-2159-41A0-9730-2BE003D6E835}" dt="2026-06-23T06:51:44.492" v="299" actId="14100"/>
          <ac:picMkLst>
            <pc:docMk/>
            <pc:sldMk cId="2621615720" sldId="322"/>
            <ac:picMk id="6" creationId="{1C1698D9-59C4-F85D-341C-AA25B959EEB3}"/>
          </ac:picMkLst>
        </pc:picChg>
        <pc:picChg chg="del">
          <ac:chgData name="Hendrik Trypsteen" userId="fd82ea10-16b6-4d24-85fb-8b3a1eb78ece" providerId="ADAL" clId="{4BE0B944-2159-41A0-9730-2BE003D6E835}" dt="2026-06-23T06:51:28.032" v="294" actId="478"/>
          <ac:picMkLst>
            <pc:docMk/>
            <pc:sldMk cId="2621615720" sldId="322"/>
            <ac:picMk id="7" creationId="{7EB674E7-8F1F-EA4A-704A-81787FCAC0D4}"/>
          </ac:picMkLst>
        </pc:picChg>
      </pc:sldChg>
      <pc:sldChg chg="modSp add mod">
        <pc:chgData name="Hendrik Trypsteen" userId="fd82ea10-16b6-4d24-85fb-8b3a1eb78ece" providerId="ADAL" clId="{4BE0B944-2159-41A0-9730-2BE003D6E835}" dt="2026-06-23T06:58:20.879" v="421" actId="6549"/>
        <pc:sldMkLst>
          <pc:docMk/>
          <pc:sldMk cId="1172411786" sldId="323"/>
        </pc:sldMkLst>
        <pc:spChg chg="mod">
          <ac:chgData name="Hendrik Trypsteen" userId="fd82ea10-16b6-4d24-85fb-8b3a1eb78ece" providerId="ADAL" clId="{4BE0B944-2159-41A0-9730-2BE003D6E835}" dt="2026-06-23T06:58:20.879" v="421" actId="6549"/>
          <ac:spMkLst>
            <pc:docMk/>
            <pc:sldMk cId="1172411786" sldId="323"/>
            <ac:spMk id="2" creationId="{55954662-E8A8-B08B-65DD-CA6E614C59F5}"/>
          </ac:spMkLst>
        </pc:spChg>
      </pc:sldChg>
      <pc:sldChg chg="add del">
        <pc:chgData name="Hendrik Trypsteen" userId="fd82ea10-16b6-4d24-85fb-8b3a1eb78ece" providerId="ADAL" clId="{4BE0B944-2159-41A0-9730-2BE003D6E835}" dt="2026-06-23T06:59:13.876" v="423" actId="47"/>
        <pc:sldMkLst>
          <pc:docMk/>
          <pc:sldMk cId="2299585771" sldId="324"/>
        </pc:sldMkLst>
      </pc:sldChg>
      <pc:sldChg chg="addSp delSp modSp add mod">
        <pc:chgData name="Hendrik Trypsteen" userId="fd82ea10-16b6-4d24-85fb-8b3a1eb78ece" providerId="ADAL" clId="{4BE0B944-2159-41A0-9730-2BE003D6E835}" dt="2026-06-23T07:09:07.908" v="677" actId="14100"/>
        <pc:sldMkLst>
          <pc:docMk/>
          <pc:sldMk cId="4252217577" sldId="324"/>
        </pc:sldMkLst>
        <pc:spChg chg="del">
          <ac:chgData name="Hendrik Trypsteen" userId="fd82ea10-16b6-4d24-85fb-8b3a1eb78ece" providerId="ADAL" clId="{4BE0B944-2159-41A0-9730-2BE003D6E835}" dt="2026-06-23T07:06:19.865" v="572" actId="478"/>
          <ac:spMkLst>
            <pc:docMk/>
            <pc:sldMk cId="4252217577" sldId="324"/>
            <ac:spMk id="2" creationId="{89134412-3DA4-8CD6-B869-6BA92092DDED}"/>
          </ac:spMkLst>
        </pc:spChg>
        <pc:spChg chg="add mod">
          <ac:chgData name="Hendrik Trypsteen" userId="fd82ea10-16b6-4d24-85fb-8b3a1eb78ece" providerId="ADAL" clId="{4BE0B944-2159-41A0-9730-2BE003D6E835}" dt="2026-06-23T07:09:07.908" v="677" actId="14100"/>
          <ac:spMkLst>
            <pc:docMk/>
            <pc:sldMk cId="4252217577" sldId="324"/>
            <ac:spMk id="4" creationId="{62E04493-0C52-114D-A29A-22E36F22AD7D}"/>
          </ac:spMkLst>
        </pc:spChg>
        <pc:spChg chg="del">
          <ac:chgData name="Hendrik Trypsteen" userId="fd82ea10-16b6-4d24-85fb-8b3a1eb78ece" providerId="ADAL" clId="{4BE0B944-2159-41A0-9730-2BE003D6E835}" dt="2026-06-23T07:07:00.417" v="627" actId="478"/>
          <ac:spMkLst>
            <pc:docMk/>
            <pc:sldMk cId="4252217577" sldId="324"/>
            <ac:spMk id="5" creationId="{4441885B-161F-48C1-E840-B564C4FADBAF}"/>
          </ac:spMkLst>
        </pc:spChg>
        <pc:spChg chg="add del mod">
          <ac:chgData name="Hendrik Trypsteen" userId="fd82ea10-16b6-4d24-85fb-8b3a1eb78ece" providerId="ADAL" clId="{4BE0B944-2159-41A0-9730-2BE003D6E835}" dt="2026-06-23T07:06:24.977" v="574" actId="478"/>
          <ac:spMkLst>
            <pc:docMk/>
            <pc:sldMk cId="4252217577" sldId="324"/>
            <ac:spMk id="7" creationId="{23E6A4A4-78C2-301F-D321-3D14689B6BDE}"/>
          </ac:spMkLst>
        </pc:spChg>
        <pc:spChg chg="add mod">
          <ac:chgData name="Hendrik Trypsteen" userId="fd82ea10-16b6-4d24-85fb-8b3a1eb78ece" providerId="ADAL" clId="{4BE0B944-2159-41A0-9730-2BE003D6E835}" dt="2026-06-23T07:09:02.807" v="676" actId="14100"/>
          <ac:spMkLst>
            <pc:docMk/>
            <pc:sldMk cId="4252217577" sldId="324"/>
            <ac:spMk id="11" creationId="{DC5E0F64-BAE6-EF73-C0DE-0CEB577BD0FB}"/>
          </ac:spMkLst>
        </pc:spChg>
        <pc:spChg chg="mod">
          <ac:chgData name="Hendrik Trypsteen" userId="fd82ea10-16b6-4d24-85fb-8b3a1eb78ece" providerId="ADAL" clId="{4BE0B944-2159-41A0-9730-2BE003D6E835}" dt="2026-06-23T07:08:42.731" v="642" actId="1076"/>
          <ac:spMkLst>
            <pc:docMk/>
            <pc:sldMk cId="4252217577" sldId="324"/>
            <ac:spMk id="13" creationId="{95F1A51C-5AA0-DB5F-F284-4EAC70A96E05}"/>
          </ac:spMkLst>
        </pc:spChg>
        <pc:picChg chg="del">
          <ac:chgData name="Hendrik Trypsteen" userId="fd82ea10-16b6-4d24-85fb-8b3a1eb78ece" providerId="ADAL" clId="{4BE0B944-2159-41A0-9730-2BE003D6E835}" dt="2026-06-23T07:07:01.226" v="628" actId="478"/>
          <ac:picMkLst>
            <pc:docMk/>
            <pc:sldMk cId="4252217577" sldId="324"/>
            <ac:picMk id="8" creationId="{AAC95A5C-48CE-2264-A1FB-6B52842912FE}"/>
          </ac:picMkLst>
        </pc:picChg>
        <pc:picChg chg="add mod ord">
          <ac:chgData name="Hendrik Trypsteen" userId="fd82ea10-16b6-4d24-85fb-8b3a1eb78ece" providerId="ADAL" clId="{4BE0B944-2159-41A0-9730-2BE003D6E835}" dt="2026-06-23T07:08:23.034" v="637" actId="1076"/>
          <ac:picMkLst>
            <pc:docMk/>
            <pc:sldMk cId="4252217577" sldId="324"/>
            <ac:picMk id="10" creationId="{521ACCFB-0661-7333-FE15-799A24D91770}"/>
          </ac:picMkLst>
        </pc:picChg>
        <pc:picChg chg="del">
          <ac:chgData name="Hendrik Trypsteen" userId="fd82ea10-16b6-4d24-85fb-8b3a1eb78ece" providerId="ADAL" clId="{4BE0B944-2159-41A0-9730-2BE003D6E835}" dt="2026-06-23T07:06:58.622" v="626" actId="478"/>
          <ac:picMkLst>
            <pc:docMk/>
            <pc:sldMk cId="4252217577" sldId="324"/>
            <ac:picMk id="15" creationId="{741CF1E8-5DD6-C279-23E9-8CDFB1AD4EE8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7:06:02.839" v="570" actId="14100"/>
        <pc:sldMkLst>
          <pc:docMk/>
          <pc:sldMk cId="4124074802" sldId="325"/>
        </pc:sldMkLst>
        <pc:spChg chg="mod">
          <ac:chgData name="Hendrik Trypsteen" userId="fd82ea10-16b6-4d24-85fb-8b3a1eb78ece" providerId="ADAL" clId="{4BE0B944-2159-41A0-9730-2BE003D6E835}" dt="2026-06-23T07:06:02.839" v="570" actId="14100"/>
          <ac:spMkLst>
            <pc:docMk/>
            <pc:sldMk cId="4124074802" sldId="325"/>
            <ac:spMk id="2" creationId="{0D17193D-55D4-9310-B706-C4BA11E8A583}"/>
          </ac:spMkLst>
        </pc:spChg>
        <pc:spChg chg="del">
          <ac:chgData name="Hendrik Trypsteen" userId="fd82ea10-16b6-4d24-85fb-8b3a1eb78ece" providerId="ADAL" clId="{4BE0B944-2159-41A0-9730-2BE003D6E835}" dt="2026-06-23T07:04:21.723" v="548" actId="478"/>
          <ac:spMkLst>
            <pc:docMk/>
            <pc:sldMk cId="4124074802" sldId="325"/>
            <ac:spMk id="13" creationId="{B27A663F-553D-6A56-07F1-A20C1D7ABC1D}"/>
          </ac:spMkLst>
        </pc:spChg>
        <pc:picChg chg="del">
          <ac:chgData name="Hendrik Trypsteen" userId="fd82ea10-16b6-4d24-85fb-8b3a1eb78ece" providerId="ADAL" clId="{4BE0B944-2159-41A0-9730-2BE003D6E835}" dt="2026-06-23T07:05:37.846" v="565" actId="478"/>
          <ac:picMkLst>
            <pc:docMk/>
            <pc:sldMk cId="4124074802" sldId="325"/>
            <ac:picMk id="6" creationId="{785C064E-D43D-DDD0-0212-DA238B1CDA91}"/>
          </ac:picMkLst>
        </pc:picChg>
        <pc:picChg chg="add mod ord">
          <ac:chgData name="Hendrik Trypsteen" userId="fd82ea10-16b6-4d24-85fb-8b3a1eb78ece" providerId="ADAL" clId="{4BE0B944-2159-41A0-9730-2BE003D6E835}" dt="2026-06-23T07:05:55.622" v="569" actId="167"/>
          <ac:picMkLst>
            <pc:docMk/>
            <pc:sldMk cId="4124074802" sldId="325"/>
            <ac:picMk id="7" creationId="{C3F112BB-8175-4200-FBE6-D6509CFFD367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7:11:32.150" v="716" actId="1076"/>
        <pc:sldMkLst>
          <pc:docMk/>
          <pc:sldMk cId="1770944952" sldId="326"/>
        </pc:sldMkLst>
        <pc:spChg chg="mod">
          <ac:chgData name="Hendrik Trypsteen" userId="fd82ea10-16b6-4d24-85fb-8b3a1eb78ece" providerId="ADAL" clId="{4BE0B944-2159-41A0-9730-2BE003D6E835}" dt="2026-06-23T07:11:20.853" v="711" actId="14100"/>
          <ac:spMkLst>
            <pc:docMk/>
            <pc:sldMk cId="1770944952" sldId="326"/>
            <ac:spMk id="8" creationId="{76CFC27D-185D-CFC8-C9D6-BB34821D6C33}"/>
          </ac:spMkLst>
        </pc:spChg>
        <pc:spChg chg="mod">
          <ac:chgData name="Hendrik Trypsteen" userId="fd82ea10-16b6-4d24-85fb-8b3a1eb78ece" providerId="ADAL" clId="{4BE0B944-2159-41A0-9730-2BE003D6E835}" dt="2026-06-23T07:11:32.150" v="716" actId="1076"/>
          <ac:spMkLst>
            <pc:docMk/>
            <pc:sldMk cId="1770944952" sldId="326"/>
            <ac:spMk id="11" creationId="{29483F91-38DA-23CF-3131-B257DE45ED8E}"/>
          </ac:spMkLst>
        </pc:spChg>
        <pc:picChg chg="add mod ord">
          <ac:chgData name="Hendrik Trypsteen" userId="fd82ea10-16b6-4d24-85fb-8b3a1eb78ece" providerId="ADAL" clId="{4BE0B944-2159-41A0-9730-2BE003D6E835}" dt="2026-06-23T07:11:14.947" v="709" actId="167"/>
          <ac:picMkLst>
            <pc:docMk/>
            <pc:sldMk cId="1770944952" sldId="326"/>
            <ac:picMk id="3" creationId="{42C0F9C6-7233-3E66-00FD-39E2DDCDC38C}"/>
          </ac:picMkLst>
        </pc:picChg>
        <pc:picChg chg="del">
          <ac:chgData name="Hendrik Trypsteen" userId="fd82ea10-16b6-4d24-85fb-8b3a1eb78ece" providerId="ADAL" clId="{4BE0B944-2159-41A0-9730-2BE003D6E835}" dt="2026-06-23T07:10:52.955" v="703" actId="478"/>
          <ac:picMkLst>
            <pc:docMk/>
            <pc:sldMk cId="1770944952" sldId="326"/>
            <ac:picMk id="4" creationId="{6375BF0B-F2E3-69BC-7B1B-BD43BB0D87C2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9:22:45.990" v="1776" actId="6549"/>
        <pc:sldMkLst>
          <pc:docMk/>
          <pc:sldMk cId="765175201" sldId="327"/>
        </pc:sldMkLst>
        <pc:spChg chg="mod">
          <ac:chgData name="Hendrik Trypsteen" userId="fd82ea10-16b6-4d24-85fb-8b3a1eb78ece" providerId="ADAL" clId="{4BE0B944-2159-41A0-9730-2BE003D6E835}" dt="2026-06-23T09:22:45.990" v="1776" actId="6549"/>
          <ac:spMkLst>
            <pc:docMk/>
            <pc:sldMk cId="765175201" sldId="327"/>
            <ac:spMk id="2" creationId="{132E46C5-33FF-4036-4D1F-E36129A12441}"/>
          </ac:spMkLst>
        </pc:spChg>
        <pc:spChg chg="mod">
          <ac:chgData name="Hendrik Trypsteen" userId="fd82ea10-16b6-4d24-85fb-8b3a1eb78ece" providerId="ADAL" clId="{4BE0B944-2159-41A0-9730-2BE003D6E835}" dt="2026-06-23T07:26:20.550" v="946" actId="1076"/>
          <ac:spMkLst>
            <pc:docMk/>
            <pc:sldMk cId="765175201" sldId="327"/>
            <ac:spMk id="5" creationId="{9A26D186-E792-7EC3-0A0F-FA4E39B61103}"/>
          </ac:spMkLst>
        </pc:spChg>
        <pc:picChg chg="del">
          <ac:chgData name="Hendrik Trypsteen" userId="fd82ea10-16b6-4d24-85fb-8b3a1eb78ece" providerId="ADAL" clId="{4BE0B944-2159-41A0-9730-2BE003D6E835}" dt="2026-06-23T07:26:01.594" v="941" actId="478"/>
          <ac:picMkLst>
            <pc:docMk/>
            <pc:sldMk cId="765175201" sldId="327"/>
            <ac:picMk id="6" creationId="{E2FDE306-AC70-1630-5427-8D2F58FC09CB}"/>
          </ac:picMkLst>
        </pc:picChg>
        <pc:picChg chg="add mod ord">
          <ac:chgData name="Hendrik Trypsteen" userId="fd82ea10-16b6-4d24-85fb-8b3a1eb78ece" providerId="ADAL" clId="{4BE0B944-2159-41A0-9730-2BE003D6E835}" dt="2026-06-23T07:26:15.773" v="945" actId="167"/>
          <ac:picMkLst>
            <pc:docMk/>
            <pc:sldMk cId="765175201" sldId="327"/>
            <ac:picMk id="7" creationId="{FA5AE082-9D9A-FA1B-3F09-A46A21D6217C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9:21:27.099" v="1750" actId="6549"/>
        <pc:sldMkLst>
          <pc:docMk/>
          <pc:sldMk cId="3293668992" sldId="328"/>
        </pc:sldMkLst>
        <pc:spChg chg="mod">
          <ac:chgData name="Hendrik Trypsteen" userId="fd82ea10-16b6-4d24-85fb-8b3a1eb78ece" providerId="ADAL" clId="{4BE0B944-2159-41A0-9730-2BE003D6E835}" dt="2026-06-23T09:21:27.099" v="1750" actId="6549"/>
          <ac:spMkLst>
            <pc:docMk/>
            <pc:sldMk cId="3293668992" sldId="328"/>
            <ac:spMk id="8" creationId="{D8F7137B-4476-946A-D180-4530A6A957D0}"/>
          </ac:spMkLst>
        </pc:spChg>
        <pc:picChg chg="add mod ord">
          <ac:chgData name="Hendrik Trypsteen" userId="fd82ea10-16b6-4d24-85fb-8b3a1eb78ece" providerId="ADAL" clId="{4BE0B944-2159-41A0-9730-2BE003D6E835}" dt="2026-06-23T07:15:14.353" v="776" actId="167"/>
          <ac:picMkLst>
            <pc:docMk/>
            <pc:sldMk cId="3293668992" sldId="328"/>
            <ac:picMk id="2" creationId="{956E7D27-99C8-5DA4-65FC-23A955E7B152}"/>
          </ac:picMkLst>
        </pc:picChg>
        <pc:picChg chg="del mod">
          <ac:chgData name="Hendrik Trypsteen" userId="fd82ea10-16b6-4d24-85fb-8b3a1eb78ece" providerId="ADAL" clId="{4BE0B944-2159-41A0-9730-2BE003D6E835}" dt="2026-06-23T07:15:03.833" v="772" actId="478"/>
          <ac:picMkLst>
            <pc:docMk/>
            <pc:sldMk cId="3293668992" sldId="328"/>
            <ac:picMk id="9" creationId="{D46DF432-BBF8-489F-4CBD-E10024F43FF2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9:21:52.880" v="1766" actId="6549"/>
        <pc:sldMkLst>
          <pc:docMk/>
          <pc:sldMk cId="1312542868" sldId="329"/>
        </pc:sldMkLst>
        <pc:spChg chg="mod">
          <ac:chgData name="Hendrik Trypsteen" userId="fd82ea10-16b6-4d24-85fb-8b3a1eb78ece" providerId="ADAL" clId="{4BE0B944-2159-41A0-9730-2BE003D6E835}" dt="2026-06-23T09:21:52.880" v="1766" actId="6549"/>
          <ac:spMkLst>
            <pc:docMk/>
            <pc:sldMk cId="1312542868" sldId="329"/>
            <ac:spMk id="2" creationId="{D47B1DAF-6BFD-E11D-5246-F72B1183E6CF}"/>
          </ac:spMkLst>
        </pc:spChg>
        <pc:picChg chg="del">
          <ac:chgData name="Hendrik Trypsteen" userId="fd82ea10-16b6-4d24-85fb-8b3a1eb78ece" providerId="ADAL" clId="{4BE0B944-2159-41A0-9730-2BE003D6E835}" dt="2026-06-23T07:17:06.885" v="784" actId="478"/>
          <ac:picMkLst>
            <pc:docMk/>
            <pc:sldMk cId="1312542868" sldId="329"/>
            <ac:picMk id="6" creationId="{2C67C256-5C9A-5367-E82B-2E3B5843DBE6}"/>
          </ac:picMkLst>
        </pc:picChg>
        <pc:picChg chg="add mod ord">
          <ac:chgData name="Hendrik Trypsteen" userId="fd82ea10-16b6-4d24-85fb-8b3a1eb78ece" providerId="ADAL" clId="{4BE0B944-2159-41A0-9730-2BE003D6E835}" dt="2026-06-23T07:17:17.470" v="788" actId="1076"/>
          <ac:picMkLst>
            <pc:docMk/>
            <pc:sldMk cId="1312542868" sldId="329"/>
            <ac:picMk id="7" creationId="{836C86C2-7EBC-18AD-8606-8229DD30E421}"/>
          </ac:picMkLst>
        </pc:picChg>
      </pc:sldChg>
      <pc:sldChg chg="modSp add mod">
        <pc:chgData name="Hendrik Trypsteen" userId="fd82ea10-16b6-4d24-85fb-8b3a1eb78ece" providerId="ADAL" clId="{4BE0B944-2159-41A0-9730-2BE003D6E835}" dt="2026-06-23T09:22:28.430" v="1768" actId="6549"/>
        <pc:sldMkLst>
          <pc:docMk/>
          <pc:sldMk cId="3179949550" sldId="330"/>
        </pc:sldMkLst>
        <pc:spChg chg="mod">
          <ac:chgData name="Hendrik Trypsteen" userId="fd82ea10-16b6-4d24-85fb-8b3a1eb78ece" providerId="ADAL" clId="{4BE0B944-2159-41A0-9730-2BE003D6E835}" dt="2026-06-23T09:22:28.430" v="1768" actId="6549"/>
          <ac:spMkLst>
            <pc:docMk/>
            <pc:sldMk cId="3179949550" sldId="330"/>
            <ac:spMk id="8" creationId="{18463435-BEAA-E4DB-E156-35D11614238A}"/>
          </ac:spMkLst>
        </pc:spChg>
        <pc:spChg chg="mod">
          <ac:chgData name="Hendrik Trypsteen" userId="fd82ea10-16b6-4d24-85fb-8b3a1eb78ece" providerId="ADAL" clId="{4BE0B944-2159-41A0-9730-2BE003D6E835}" dt="2026-06-23T07:19:01.376" v="822" actId="6549"/>
          <ac:spMkLst>
            <pc:docMk/>
            <pc:sldMk cId="3179949550" sldId="330"/>
            <ac:spMk id="11" creationId="{695BE19A-3254-0B53-3E8E-3ACC0C30D63B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6-23T09:26:15.200" v="1835" actId="14100"/>
        <pc:sldMkLst>
          <pc:docMk/>
          <pc:sldMk cId="1367993484" sldId="331"/>
        </pc:sldMkLst>
        <pc:spChg chg="mod">
          <ac:chgData name="Hendrik Trypsteen" userId="fd82ea10-16b6-4d24-85fb-8b3a1eb78ece" providerId="ADAL" clId="{4BE0B944-2159-41A0-9730-2BE003D6E835}" dt="2026-06-23T09:26:15.200" v="1835" actId="14100"/>
          <ac:spMkLst>
            <pc:docMk/>
            <pc:sldMk cId="1367993484" sldId="331"/>
            <ac:spMk id="2" creationId="{0230523B-2B3F-520B-DEDF-7256AAD75302}"/>
          </ac:spMkLst>
        </pc:spChg>
        <pc:picChg chg="add mod ord">
          <ac:chgData name="Hendrik Trypsteen" userId="fd82ea10-16b6-4d24-85fb-8b3a1eb78ece" providerId="ADAL" clId="{4BE0B944-2159-41A0-9730-2BE003D6E835}" dt="2026-06-23T07:20:49.731" v="853" actId="1076"/>
          <ac:picMkLst>
            <pc:docMk/>
            <pc:sldMk cId="1367993484" sldId="331"/>
            <ac:picMk id="5" creationId="{16778EE9-B6A6-155B-615B-913724C199C6}"/>
          </ac:picMkLst>
        </pc:picChg>
        <pc:picChg chg="del">
          <ac:chgData name="Hendrik Trypsteen" userId="fd82ea10-16b6-4d24-85fb-8b3a1eb78ece" providerId="ADAL" clId="{4BE0B944-2159-41A0-9730-2BE003D6E835}" dt="2026-06-23T07:20:26.880" v="846" actId="478"/>
          <ac:picMkLst>
            <pc:docMk/>
            <pc:sldMk cId="1367993484" sldId="331"/>
            <ac:picMk id="6" creationId="{55B61D39-3313-ED20-332F-DB0C9BB9CB8B}"/>
          </ac:picMkLst>
        </pc:picChg>
        <pc:picChg chg="add del mod">
          <ac:chgData name="Hendrik Trypsteen" userId="fd82ea10-16b6-4d24-85fb-8b3a1eb78ece" providerId="ADAL" clId="{4BE0B944-2159-41A0-9730-2BE003D6E835}" dt="2026-06-23T09:25:51.996" v="1833" actId="478"/>
          <ac:picMkLst>
            <pc:docMk/>
            <pc:sldMk cId="1367993484" sldId="331"/>
            <ac:picMk id="8" creationId="{E5B8BB90-B954-9D3B-C427-FC30274A65CA}"/>
          </ac:picMkLst>
        </pc:picChg>
        <pc:picChg chg="del">
          <ac:chgData name="Hendrik Trypsteen" userId="fd82ea10-16b6-4d24-85fb-8b3a1eb78ece" providerId="ADAL" clId="{4BE0B944-2159-41A0-9730-2BE003D6E835}" dt="2026-06-23T07:20:42.576" v="852" actId="478"/>
          <ac:picMkLst>
            <pc:docMk/>
            <pc:sldMk cId="1367993484" sldId="331"/>
            <ac:picMk id="9" creationId="{E10990F5-91CB-AD17-881F-1DB997DAB2CF}"/>
          </ac:picMkLst>
        </pc:picChg>
      </pc:sldChg>
      <pc:sldChg chg="modSp add mod">
        <pc:chgData name="Hendrik Trypsteen" userId="fd82ea10-16b6-4d24-85fb-8b3a1eb78ece" providerId="ADAL" clId="{4BE0B944-2159-41A0-9730-2BE003D6E835}" dt="2026-06-23T09:22:41.236" v="1774" actId="6549"/>
        <pc:sldMkLst>
          <pc:docMk/>
          <pc:sldMk cId="2800201175" sldId="332"/>
        </pc:sldMkLst>
        <pc:spChg chg="mod">
          <ac:chgData name="Hendrik Trypsteen" userId="fd82ea10-16b6-4d24-85fb-8b3a1eb78ece" providerId="ADAL" clId="{4BE0B944-2159-41A0-9730-2BE003D6E835}" dt="2026-06-23T09:22:41.236" v="1774" actId="6549"/>
          <ac:spMkLst>
            <pc:docMk/>
            <pc:sldMk cId="2800201175" sldId="332"/>
            <ac:spMk id="8" creationId="{51A8C47C-008D-60BF-2845-7484628BB69A}"/>
          </ac:spMkLst>
        </pc:spChg>
        <pc:spChg chg="mod">
          <ac:chgData name="Hendrik Trypsteen" userId="fd82ea10-16b6-4d24-85fb-8b3a1eb78ece" providerId="ADAL" clId="{4BE0B944-2159-41A0-9730-2BE003D6E835}" dt="2026-06-23T07:24:50.727" v="921"/>
          <ac:spMkLst>
            <pc:docMk/>
            <pc:sldMk cId="2800201175" sldId="332"/>
            <ac:spMk id="11" creationId="{67BA40B9-6ACE-846F-6B28-C2385098E07C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6-23T09:26:24.974" v="1837" actId="14100"/>
        <pc:sldMkLst>
          <pc:docMk/>
          <pc:sldMk cId="2206528152" sldId="333"/>
        </pc:sldMkLst>
        <pc:spChg chg="mod">
          <ac:chgData name="Hendrik Trypsteen" userId="fd82ea10-16b6-4d24-85fb-8b3a1eb78ece" providerId="ADAL" clId="{4BE0B944-2159-41A0-9730-2BE003D6E835}" dt="2026-06-23T09:26:24.974" v="1837" actId="14100"/>
          <ac:spMkLst>
            <pc:docMk/>
            <pc:sldMk cId="2206528152" sldId="333"/>
            <ac:spMk id="2" creationId="{374094D7-0DB2-3ADD-37EC-10944B6341A1}"/>
          </ac:spMkLst>
        </pc:spChg>
        <pc:spChg chg="mod">
          <ac:chgData name="Hendrik Trypsteen" userId="fd82ea10-16b6-4d24-85fb-8b3a1eb78ece" providerId="ADAL" clId="{4BE0B944-2159-41A0-9730-2BE003D6E835}" dt="2026-06-23T07:23:59.957" v="897" actId="1076"/>
          <ac:spMkLst>
            <pc:docMk/>
            <pc:sldMk cId="2206528152" sldId="333"/>
            <ac:spMk id="5" creationId="{B8FB0F47-3E7B-FB99-1674-0E7EEBC5BC58}"/>
          </ac:spMkLst>
        </pc:spChg>
        <pc:picChg chg="add mod ord">
          <ac:chgData name="Hendrik Trypsteen" userId="fd82ea10-16b6-4d24-85fb-8b3a1eb78ece" providerId="ADAL" clId="{4BE0B944-2159-41A0-9730-2BE003D6E835}" dt="2026-06-23T07:23:55.803" v="896" actId="1076"/>
          <ac:picMkLst>
            <pc:docMk/>
            <pc:sldMk cId="2206528152" sldId="333"/>
            <ac:picMk id="6" creationId="{D51298AD-5448-6C35-BAD5-64F6E345AB0E}"/>
          </ac:picMkLst>
        </pc:picChg>
        <pc:picChg chg="del mod">
          <ac:chgData name="Hendrik Trypsteen" userId="fd82ea10-16b6-4d24-85fb-8b3a1eb78ece" providerId="ADAL" clId="{4BE0B944-2159-41A0-9730-2BE003D6E835}" dt="2026-06-23T07:23:44.335" v="892" actId="478"/>
          <ac:picMkLst>
            <pc:docMk/>
            <pc:sldMk cId="2206528152" sldId="333"/>
            <ac:picMk id="7" creationId="{9916DE64-47D4-1F65-3F7F-AB308C7DEC68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9:23:35.739" v="1798" actId="6549"/>
        <pc:sldMkLst>
          <pc:docMk/>
          <pc:sldMk cId="3883119956" sldId="334"/>
        </pc:sldMkLst>
        <pc:spChg chg="mod">
          <ac:chgData name="Hendrik Trypsteen" userId="fd82ea10-16b6-4d24-85fb-8b3a1eb78ece" providerId="ADAL" clId="{4BE0B944-2159-41A0-9730-2BE003D6E835}" dt="2026-06-23T09:23:35.739" v="1798" actId="6549"/>
          <ac:spMkLst>
            <pc:docMk/>
            <pc:sldMk cId="3883119956" sldId="334"/>
            <ac:spMk id="2" creationId="{4A7E8B37-5E48-FFA3-9924-FD407DCDFB2F}"/>
          </ac:spMkLst>
        </pc:spChg>
        <pc:picChg chg="add mod ord">
          <ac:chgData name="Hendrik Trypsteen" userId="fd82ea10-16b6-4d24-85fb-8b3a1eb78ece" providerId="ADAL" clId="{4BE0B944-2159-41A0-9730-2BE003D6E835}" dt="2026-06-23T07:27:48.956" v="981" actId="14100"/>
          <ac:picMkLst>
            <pc:docMk/>
            <pc:sldMk cId="3883119956" sldId="334"/>
            <ac:picMk id="6" creationId="{FC1953AC-50FA-B34F-1F2A-C61E93068EDE}"/>
          </ac:picMkLst>
        </pc:picChg>
        <pc:picChg chg="del">
          <ac:chgData name="Hendrik Trypsteen" userId="fd82ea10-16b6-4d24-85fb-8b3a1eb78ece" providerId="ADAL" clId="{4BE0B944-2159-41A0-9730-2BE003D6E835}" dt="2026-06-23T07:27:43.724" v="980" actId="478"/>
          <ac:picMkLst>
            <pc:docMk/>
            <pc:sldMk cId="3883119956" sldId="334"/>
            <ac:picMk id="7" creationId="{C7734141-5C33-716B-FE14-34920F06D148}"/>
          </ac:picMkLst>
        </pc:picChg>
      </pc:sldChg>
      <pc:sldChg chg="modSp add mod">
        <pc:chgData name="Hendrik Trypsteen" userId="fd82ea10-16b6-4d24-85fb-8b3a1eb78ece" providerId="ADAL" clId="{4BE0B944-2159-41A0-9730-2BE003D6E835}" dt="2026-06-23T09:22:54.109" v="1778" actId="6549"/>
        <pc:sldMkLst>
          <pc:docMk/>
          <pc:sldMk cId="1014432024" sldId="335"/>
        </pc:sldMkLst>
        <pc:spChg chg="mod">
          <ac:chgData name="Hendrik Trypsteen" userId="fd82ea10-16b6-4d24-85fb-8b3a1eb78ece" providerId="ADAL" clId="{4BE0B944-2159-41A0-9730-2BE003D6E835}" dt="2026-06-23T09:22:54.109" v="1778" actId="6549"/>
          <ac:spMkLst>
            <pc:docMk/>
            <pc:sldMk cId="1014432024" sldId="335"/>
            <ac:spMk id="8" creationId="{9EFA35DD-FD8C-673B-66D9-C1E09AB2B8E1}"/>
          </ac:spMkLst>
        </pc:spChg>
        <pc:spChg chg="mod">
          <ac:chgData name="Hendrik Trypsteen" userId="fd82ea10-16b6-4d24-85fb-8b3a1eb78ece" providerId="ADAL" clId="{4BE0B944-2159-41A0-9730-2BE003D6E835}" dt="2026-06-23T07:29:00.206" v="1018" actId="6549"/>
          <ac:spMkLst>
            <pc:docMk/>
            <pc:sldMk cId="1014432024" sldId="335"/>
            <ac:spMk id="11" creationId="{7E61B672-5A76-FC46-6531-F6817682131B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6-23T09:22:59.748" v="1780" actId="6549"/>
        <pc:sldMkLst>
          <pc:docMk/>
          <pc:sldMk cId="3538066731" sldId="336"/>
        </pc:sldMkLst>
        <pc:spChg chg="mod">
          <ac:chgData name="Hendrik Trypsteen" userId="fd82ea10-16b6-4d24-85fb-8b3a1eb78ece" providerId="ADAL" clId="{4BE0B944-2159-41A0-9730-2BE003D6E835}" dt="2026-06-23T09:22:59.748" v="1780" actId="6549"/>
          <ac:spMkLst>
            <pc:docMk/>
            <pc:sldMk cId="3538066731" sldId="336"/>
            <ac:spMk id="2" creationId="{725920AE-1293-4AD4-4AEF-083F081836AF}"/>
          </ac:spMkLst>
        </pc:spChg>
        <pc:spChg chg="add mod">
          <ac:chgData name="Hendrik Trypsteen" userId="fd82ea10-16b6-4d24-85fb-8b3a1eb78ece" providerId="ADAL" clId="{4BE0B944-2159-41A0-9730-2BE003D6E835}" dt="2026-06-23T07:46:26.421" v="1119" actId="14100"/>
          <ac:spMkLst>
            <pc:docMk/>
            <pc:sldMk cId="3538066731" sldId="336"/>
            <ac:spMk id="7" creationId="{3DF6A996-6800-723A-FA36-B4A0959AEEA8}"/>
          </ac:spMkLst>
        </pc:spChg>
        <pc:picChg chg="del">
          <ac:chgData name="Hendrik Trypsteen" userId="fd82ea10-16b6-4d24-85fb-8b3a1eb78ece" providerId="ADAL" clId="{4BE0B944-2159-41A0-9730-2BE003D6E835}" dt="2026-06-23T07:42:56.595" v="1049" actId="478"/>
          <ac:picMkLst>
            <pc:docMk/>
            <pc:sldMk cId="3538066731" sldId="336"/>
            <ac:picMk id="5" creationId="{57D0722E-5559-FAE6-5DD3-DB64DD5D8766}"/>
          </ac:picMkLst>
        </pc:picChg>
        <pc:picChg chg="add mod ord">
          <ac:chgData name="Hendrik Trypsteen" userId="fd82ea10-16b6-4d24-85fb-8b3a1eb78ece" providerId="ADAL" clId="{4BE0B944-2159-41A0-9730-2BE003D6E835}" dt="2026-06-23T07:42:54.978" v="1048" actId="14100"/>
          <ac:picMkLst>
            <pc:docMk/>
            <pc:sldMk cId="3538066731" sldId="336"/>
            <ac:picMk id="6" creationId="{3AF08766-24A3-D312-A198-9CD45DA049FF}"/>
          </ac:picMkLst>
        </pc:picChg>
        <pc:picChg chg="del">
          <ac:chgData name="Hendrik Trypsteen" userId="fd82ea10-16b6-4d24-85fb-8b3a1eb78ece" providerId="ADAL" clId="{4BE0B944-2159-41A0-9730-2BE003D6E835}" dt="2026-06-23T07:42:17.666" v="1044" actId="478"/>
          <ac:picMkLst>
            <pc:docMk/>
            <pc:sldMk cId="3538066731" sldId="336"/>
            <ac:picMk id="8" creationId="{78D7A9E7-6C1D-31AB-F0DA-EF2BAE60FE4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9:23:04.052" v="1782" actId="6549"/>
        <pc:sldMkLst>
          <pc:docMk/>
          <pc:sldMk cId="1881298875" sldId="337"/>
        </pc:sldMkLst>
        <pc:spChg chg="mod">
          <ac:chgData name="Hendrik Trypsteen" userId="fd82ea10-16b6-4d24-85fb-8b3a1eb78ece" providerId="ADAL" clId="{4BE0B944-2159-41A0-9730-2BE003D6E835}" dt="2026-06-23T09:23:04.052" v="1782" actId="6549"/>
          <ac:spMkLst>
            <pc:docMk/>
            <pc:sldMk cId="1881298875" sldId="337"/>
            <ac:spMk id="2" creationId="{92E454F0-DAC0-4BD7-C45A-92A7825CD3B2}"/>
          </ac:spMkLst>
        </pc:spChg>
        <pc:spChg chg="mod">
          <ac:chgData name="Hendrik Trypsteen" userId="fd82ea10-16b6-4d24-85fb-8b3a1eb78ece" providerId="ADAL" clId="{4BE0B944-2159-41A0-9730-2BE003D6E835}" dt="2026-06-23T07:45:23.401" v="1062" actId="1076"/>
          <ac:spMkLst>
            <pc:docMk/>
            <pc:sldMk cId="1881298875" sldId="337"/>
            <ac:spMk id="5" creationId="{C82C6D95-FC2E-C728-01FD-5D6634684D3B}"/>
          </ac:spMkLst>
        </pc:spChg>
        <pc:picChg chg="del">
          <ac:chgData name="Hendrik Trypsteen" userId="fd82ea10-16b6-4d24-85fb-8b3a1eb78ece" providerId="ADAL" clId="{4BE0B944-2159-41A0-9730-2BE003D6E835}" dt="2026-06-23T07:45:11.121" v="1058" actId="478"/>
          <ac:picMkLst>
            <pc:docMk/>
            <pc:sldMk cId="1881298875" sldId="337"/>
            <ac:picMk id="6" creationId="{B3306B00-0B62-E9A1-C72C-3FFFDCE8A545}"/>
          </ac:picMkLst>
        </pc:picChg>
        <pc:picChg chg="add mod ord">
          <ac:chgData name="Hendrik Trypsteen" userId="fd82ea10-16b6-4d24-85fb-8b3a1eb78ece" providerId="ADAL" clId="{4BE0B944-2159-41A0-9730-2BE003D6E835}" dt="2026-06-23T07:45:20.753" v="1061" actId="167"/>
          <ac:picMkLst>
            <pc:docMk/>
            <pc:sldMk cId="1881298875" sldId="337"/>
            <ac:picMk id="7" creationId="{AD0080E5-2283-99DE-E097-396A6F6E4CDF}"/>
          </ac:picMkLst>
        </pc:picChg>
      </pc:sldChg>
      <pc:sldChg chg="modSp add mod">
        <pc:chgData name="Hendrik Trypsteen" userId="fd82ea10-16b6-4d24-85fb-8b3a1eb78ece" providerId="ADAL" clId="{4BE0B944-2159-41A0-9730-2BE003D6E835}" dt="2026-06-23T09:23:12.341" v="1786" actId="6549"/>
        <pc:sldMkLst>
          <pc:docMk/>
          <pc:sldMk cId="753611469" sldId="338"/>
        </pc:sldMkLst>
        <pc:spChg chg="mod">
          <ac:chgData name="Hendrik Trypsteen" userId="fd82ea10-16b6-4d24-85fb-8b3a1eb78ece" providerId="ADAL" clId="{4BE0B944-2159-41A0-9730-2BE003D6E835}" dt="2026-06-23T09:23:12.341" v="1786" actId="6549"/>
          <ac:spMkLst>
            <pc:docMk/>
            <pc:sldMk cId="753611469" sldId="338"/>
            <ac:spMk id="8" creationId="{83D0199A-56B7-4B96-54C2-CA68F0002428}"/>
          </ac:spMkLst>
        </pc:spChg>
        <pc:spChg chg="mod">
          <ac:chgData name="Hendrik Trypsteen" userId="fd82ea10-16b6-4d24-85fb-8b3a1eb78ece" providerId="ADAL" clId="{4BE0B944-2159-41A0-9730-2BE003D6E835}" dt="2026-06-23T07:49:23.412" v="1142" actId="6549"/>
          <ac:spMkLst>
            <pc:docMk/>
            <pc:sldMk cId="753611469" sldId="338"/>
            <ac:spMk id="11" creationId="{578D352E-687C-2623-F924-4484E2066C38}"/>
          </ac:spMkLst>
        </pc:spChg>
      </pc:sldChg>
      <pc:sldChg chg="modSp add mod">
        <pc:chgData name="Hendrik Trypsteen" userId="fd82ea10-16b6-4d24-85fb-8b3a1eb78ece" providerId="ADAL" clId="{4BE0B944-2159-41A0-9730-2BE003D6E835}" dt="2026-06-23T09:41:25.391" v="1864" actId="1076"/>
        <pc:sldMkLst>
          <pc:docMk/>
          <pc:sldMk cId="74812436" sldId="339"/>
        </pc:sldMkLst>
        <pc:spChg chg="mod">
          <ac:chgData name="Hendrik Trypsteen" userId="fd82ea10-16b6-4d24-85fb-8b3a1eb78ece" providerId="ADAL" clId="{4BE0B944-2159-41A0-9730-2BE003D6E835}" dt="2026-06-23T09:23:16.661" v="1788" actId="6549"/>
          <ac:spMkLst>
            <pc:docMk/>
            <pc:sldMk cId="74812436" sldId="339"/>
            <ac:spMk id="2" creationId="{B14AEEA8-4940-605E-FD99-3CD7F57746BB}"/>
          </ac:spMkLst>
        </pc:spChg>
        <pc:picChg chg="mod">
          <ac:chgData name="Hendrik Trypsteen" userId="fd82ea10-16b6-4d24-85fb-8b3a1eb78ece" providerId="ADAL" clId="{4BE0B944-2159-41A0-9730-2BE003D6E835}" dt="2026-06-23T09:41:25.391" v="1864" actId="1076"/>
          <ac:picMkLst>
            <pc:docMk/>
            <pc:sldMk cId="74812436" sldId="339"/>
            <ac:picMk id="7" creationId="{F132549E-C77C-85AE-336C-DA6C1E5D188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9:23:07.541" v="1784" actId="6549"/>
        <pc:sldMkLst>
          <pc:docMk/>
          <pc:sldMk cId="3157426106" sldId="340"/>
        </pc:sldMkLst>
        <pc:spChg chg="mod">
          <ac:chgData name="Hendrik Trypsteen" userId="fd82ea10-16b6-4d24-85fb-8b3a1eb78ece" providerId="ADAL" clId="{4BE0B944-2159-41A0-9730-2BE003D6E835}" dt="2026-06-23T09:23:07.541" v="1784" actId="6549"/>
          <ac:spMkLst>
            <pc:docMk/>
            <pc:sldMk cId="3157426106" sldId="340"/>
            <ac:spMk id="2" creationId="{C999CA23-8399-0363-5A55-9B1162972C61}"/>
          </ac:spMkLst>
        </pc:spChg>
        <pc:spChg chg="add mod">
          <ac:chgData name="Hendrik Trypsteen" userId="fd82ea10-16b6-4d24-85fb-8b3a1eb78ece" providerId="ADAL" clId="{4BE0B944-2159-41A0-9730-2BE003D6E835}" dt="2026-06-23T07:47:55.169" v="1136" actId="1076"/>
          <ac:spMkLst>
            <pc:docMk/>
            <pc:sldMk cId="3157426106" sldId="340"/>
            <ac:spMk id="7" creationId="{CE5E026D-0BB9-DF6B-3822-D2AAA5A348D9}"/>
          </ac:spMkLst>
        </pc:spChg>
        <pc:picChg chg="add mod ord">
          <ac:chgData name="Hendrik Trypsteen" userId="fd82ea10-16b6-4d24-85fb-8b3a1eb78ece" providerId="ADAL" clId="{4BE0B944-2159-41A0-9730-2BE003D6E835}" dt="2026-06-23T07:47:29.779" v="1124" actId="167"/>
          <ac:picMkLst>
            <pc:docMk/>
            <pc:sldMk cId="3157426106" sldId="340"/>
            <ac:picMk id="5" creationId="{46EC481D-5100-2193-5F91-1B985EC10E89}"/>
          </ac:picMkLst>
        </pc:picChg>
        <pc:picChg chg="del">
          <ac:chgData name="Hendrik Trypsteen" userId="fd82ea10-16b6-4d24-85fb-8b3a1eb78ece" providerId="ADAL" clId="{4BE0B944-2159-41A0-9730-2BE003D6E835}" dt="2026-06-23T07:47:27.593" v="1123" actId="478"/>
          <ac:picMkLst>
            <pc:docMk/>
            <pc:sldMk cId="3157426106" sldId="340"/>
            <ac:picMk id="6" creationId="{678F2A40-DC5B-94D6-5598-90788D7EFF3F}"/>
          </ac:picMkLst>
        </pc:picChg>
        <pc:picChg chg="add mod">
          <ac:chgData name="Hendrik Trypsteen" userId="fd82ea10-16b6-4d24-85fb-8b3a1eb78ece" providerId="ADAL" clId="{4BE0B944-2159-41A0-9730-2BE003D6E835}" dt="2026-06-23T07:49:00.432" v="1138" actId="1076"/>
          <ac:picMkLst>
            <pc:docMk/>
            <pc:sldMk cId="3157426106" sldId="340"/>
            <ac:picMk id="9" creationId="{709940A3-AE0B-A79B-4F1E-D1DAE6B7B8D2}"/>
          </ac:picMkLst>
        </pc:picChg>
      </pc:sldChg>
      <pc:sldChg chg="modSp add mod">
        <pc:chgData name="Hendrik Trypsteen" userId="fd82ea10-16b6-4d24-85fb-8b3a1eb78ece" providerId="ADAL" clId="{4BE0B944-2159-41A0-9730-2BE003D6E835}" dt="2026-06-23T09:23:50.363" v="1804" actId="6549"/>
        <pc:sldMkLst>
          <pc:docMk/>
          <pc:sldMk cId="402519986" sldId="341"/>
        </pc:sldMkLst>
        <pc:spChg chg="mod">
          <ac:chgData name="Hendrik Trypsteen" userId="fd82ea10-16b6-4d24-85fb-8b3a1eb78ece" providerId="ADAL" clId="{4BE0B944-2159-41A0-9730-2BE003D6E835}" dt="2026-06-23T09:23:50.363" v="1804" actId="6549"/>
          <ac:spMkLst>
            <pc:docMk/>
            <pc:sldMk cId="402519986" sldId="341"/>
            <ac:spMk id="2" creationId="{5BA9B1B5-583D-7002-AE0B-BF8C78B27939}"/>
          </ac:spMkLst>
        </pc:spChg>
      </pc:sldChg>
      <pc:sldChg chg="modSp add del mod">
        <pc:chgData name="Hendrik Trypsteen" userId="fd82ea10-16b6-4d24-85fb-8b3a1eb78ece" providerId="ADAL" clId="{4BE0B944-2159-41A0-9730-2BE003D6E835}" dt="2026-06-23T09:30:20.155" v="1839" actId="47"/>
        <pc:sldMkLst>
          <pc:docMk/>
          <pc:sldMk cId="3649452422" sldId="342"/>
        </pc:sldMkLst>
        <pc:spChg chg="mod">
          <ac:chgData name="Hendrik Trypsteen" userId="fd82ea10-16b6-4d24-85fb-8b3a1eb78ece" providerId="ADAL" clId="{4BE0B944-2159-41A0-9730-2BE003D6E835}" dt="2026-06-23T09:30:01.908" v="1838" actId="6549"/>
          <ac:spMkLst>
            <pc:docMk/>
            <pc:sldMk cId="3649452422" sldId="342"/>
            <ac:spMk id="8" creationId="{C8BE45C0-3EAC-D01D-85CF-F9C967421652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6-23T09:32:22.514" v="1848" actId="1076"/>
        <pc:sldMkLst>
          <pc:docMk/>
          <pc:sldMk cId="1969941863" sldId="343"/>
        </pc:sldMkLst>
        <pc:spChg chg="mod">
          <ac:chgData name="Hendrik Trypsteen" userId="fd82ea10-16b6-4d24-85fb-8b3a1eb78ece" providerId="ADAL" clId="{4BE0B944-2159-41A0-9730-2BE003D6E835}" dt="2026-06-23T09:23:30.363" v="1796" actId="27636"/>
          <ac:spMkLst>
            <pc:docMk/>
            <pc:sldMk cId="1969941863" sldId="343"/>
            <ac:spMk id="2" creationId="{2257A01C-38BC-AC53-41B2-531783C002B3}"/>
          </ac:spMkLst>
        </pc:spChg>
        <pc:spChg chg="mod ord">
          <ac:chgData name="Hendrik Trypsteen" userId="fd82ea10-16b6-4d24-85fb-8b3a1eb78ece" providerId="ADAL" clId="{4BE0B944-2159-41A0-9730-2BE003D6E835}" dt="2026-06-23T09:32:22.514" v="1848" actId="1076"/>
          <ac:spMkLst>
            <pc:docMk/>
            <pc:sldMk cId="1969941863" sldId="343"/>
            <ac:spMk id="12" creationId="{21E4736F-A2E0-DEB1-28C6-D4D8F11F5DB7}"/>
          </ac:spMkLst>
        </pc:spChg>
        <pc:spChg chg="mod">
          <ac:chgData name="Hendrik Trypsteen" userId="fd82ea10-16b6-4d24-85fb-8b3a1eb78ece" providerId="ADAL" clId="{4BE0B944-2159-41A0-9730-2BE003D6E835}" dt="2026-06-23T09:31:32.765" v="1845" actId="1076"/>
          <ac:spMkLst>
            <pc:docMk/>
            <pc:sldMk cId="1969941863" sldId="343"/>
            <ac:spMk id="15" creationId="{FDAEF759-AEBF-6B56-C699-8325E972DE0C}"/>
          </ac:spMkLst>
        </pc:spChg>
        <pc:picChg chg="del">
          <ac:chgData name="Hendrik Trypsteen" userId="fd82ea10-16b6-4d24-85fb-8b3a1eb78ece" providerId="ADAL" clId="{4BE0B944-2159-41A0-9730-2BE003D6E835}" dt="2026-06-23T07:54:43.792" v="1280" actId="478"/>
          <ac:picMkLst>
            <pc:docMk/>
            <pc:sldMk cId="1969941863" sldId="343"/>
            <ac:picMk id="5" creationId="{ABF4AEEC-38AF-CE9C-E8B9-4275F998D29A}"/>
          </ac:picMkLst>
        </pc:picChg>
        <pc:picChg chg="add mod ord">
          <ac:chgData name="Hendrik Trypsteen" userId="fd82ea10-16b6-4d24-85fb-8b3a1eb78ece" providerId="ADAL" clId="{4BE0B944-2159-41A0-9730-2BE003D6E835}" dt="2026-06-23T09:32:07.299" v="1846" actId="14100"/>
          <ac:picMkLst>
            <pc:docMk/>
            <pc:sldMk cId="1969941863" sldId="343"/>
            <ac:picMk id="6" creationId="{CABBE3C0-66D1-BB0C-3B7E-9877BE002B2C}"/>
          </ac:picMkLst>
        </pc:picChg>
        <pc:picChg chg="del">
          <ac:chgData name="Hendrik Trypsteen" userId="fd82ea10-16b6-4d24-85fb-8b3a1eb78ece" providerId="ADAL" clId="{4BE0B944-2159-41A0-9730-2BE003D6E835}" dt="2026-06-23T07:53:47.879" v="1276" actId="478"/>
          <ac:picMkLst>
            <pc:docMk/>
            <pc:sldMk cId="1969941863" sldId="343"/>
            <ac:picMk id="8" creationId="{14CF16B8-0587-CA11-AFE3-0295D5C16DD7}"/>
          </ac:picMkLst>
        </pc:picChg>
        <pc:picChg chg="add del mod ord">
          <ac:chgData name="Hendrik Trypsteen" userId="fd82ea10-16b6-4d24-85fb-8b3a1eb78ece" providerId="ADAL" clId="{4BE0B944-2159-41A0-9730-2BE003D6E835}" dt="2026-06-23T09:31:22.236" v="1844" actId="478"/>
          <ac:picMkLst>
            <pc:docMk/>
            <pc:sldMk cId="1969941863" sldId="343"/>
            <ac:picMk id="9" creationId="{A38F28E1-9BC3-0ED9-FE4A-119EE2894017}"/>
          </ac:picMkLst>
        </pc:picChg>
        <pc:picChg chg="add mod">
          <ac:chgData name="Hendrik Trypsteen" userId="fd82ea10-16b6-4d24-85fb-8b3a1eb78ece" providerId="ADAL" clId="{4BE0B944-2159-41A0-9730-2BE003D6E835}" dt="2026-06-23T09:32:13.101" v="1847" actId="14100"/>
          <ac:picMkLst>
            <pc:docMk/>
            <pc:sldMk cId="1969941863" sldId="343"/>
            <ac:picMk id="11" creationId="{4B89DC4B-1E35-6B4B-9A58-C975DD1AFF11}"/>
          </ac:picMkLst>
        </pc:picChg>
        <pc:picChg chg="del">
          <ac:chgData name="Hendrik Trypsteen" userId="fd82ea10-16b6-4d24-85fb-8b3a1eb78ece" providerId="ADAL" clId="{4BE0B944-2159-41A0-9730-2BE003D6E835}" dt="2026-06-23T07:53:47.229" v="1275" actId="478"/>
          <ac:picMkLst>
            <pc:docMk/>
            <pc:sldMk cId="1969941863" sldId="343"/>
            <ac:picMk id="14" creationId="{E54F30AE-E187-1B20-A82E-5F6638D48A82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6-23T09:37:31.536" v="1858"/>
        <pc:sldMkLst>
          <pc:docMk/>
          <pc:sldMk cId="2405701914" sldId="344"/>
        </pc:sldMkLst>
        <pc:spChg chg="mod">
          <ac:chgData name="Hendrik Trypsteen" userId="fd82ea10-16b6-4d24-85fb-8b3a1eb78ece" providerId="ADAL" clId="{4BE0B944-2159-41A0-9730-2BE003D6E835}" dt="2026-06-23T09:33:20.844" v="1856" actId="14100"/>
          <ac:spMkLst>
            <pc:docMk/>
            <pc:sldMk cId="2405701914" sldId="344"/>
            <ac:spMk id="2" creationId="{06DC045B-470B-F306-CC69-54EF3AA53F8C}"/>
          </ac:spMkLst>
        </pc:spChg>
        <pc:spChg chg="mod">
          <ac:chgData name="Hendrik Trypsteen" userId="fd82ea10-16b6-4d24-85fb-8b3a1eb78ece" providerId="ADAL" clId="{4BE0B944-2159-41A0-9730-2BE003D6E835}" dt="2026-06-23T08:02:35.906" v="1520" actId="14100"/>
          <ac:spMkLst>
            <pc:docMk/>
            <pc:sldMk cId="2405701914" sldId="344"/>
            <ac:spMk id="12" creationId="{6D353CF1-9D72-5AFC-E78C-0A37D4D91CA5}"/>
          </ac:spMkLst>
        </pc:spChg>
        <pc:spChg chg="mod ord">
          <ac:chgData name="Hendrik Trypsteen" userId="fd82ea10-16b6-4d24-85fb-8b3a1eb78ece" providerId="ADAL" clId="{4BE0B944-2159-41A0-9730-2BE003D6E835}" dt="2026-06-23T09:33:10.311" v="1853" actId="1076"/>
          <ac:spMkLst>
            <pc:docMk/>
            <pc:sldMk cId="2405701914" sldId="344"/>
            <ac:spMk id="15" creationId="{189FA104-C158-1FCA-EB8F-B44A66D5EBEB}"/>
          </ac:spMkLst>
        </pc:spChg>
        <pc:picChg chg="add mod ord">
          <ac:chgData name="Hendrik Trypsteen" userId="fd82ea10-16b6-4d24-85fb-8b3a1eb78ece" providerId="ADAL" clId="{4BE0B944-2159-41A0-9730-2BE003D6E835}" dt="2026-06-23T08:01:51.253" v="1455" actId="167"/>
          <ac:picMkLst>
            <pc:docMk/>
            <pc:sldMk cId="2405701914" sldId="344"/>
            <ac:picMk id="5" creationId="{834E3793-BFBB-8482-420A-8BCD70DDBA00}"/>
          </ac:picMkLst>
        </pc:picChg>
        <pc:picChg chg="del">
          <ac:chgData name="Hendrik Trypsteen" userId="fd82ea10-16b6-4d24-85fb-8b3a1eb78ece" providerId="ADAL" clId="{4BE0B944-2159-41A0-9730-2BE003D6E835}" dt="2026-06-23T08:01:18.389" v="1449" actId="478"/>
          <ac:picMkLst>
            <pc:docMk/>
            <pc:sldMk cId="2405701914" sldId="344"/>
            <ac:picMk id="6" creationId="{3B159530-7668-05E7-96BD-34FBEFADC22A}"/>
          </ac:picMkLst>
        </pc:picChg>
        <pc:picChg chg="add mod">
          <ac:chgData name="Hendrik Trypsteen" userId="fd82ea10-16b6-4d24-85fb-8b3a1eb78ece" providerId="ADAL" clId="{4BE0B944-2159-41A0-9730-2BE003D6E835}" dt="2026-06-23T09:33:10.311" v="1853" actId="1076"/>
          <ac:picMkLst>
            <pc:docMk/>
            <pc:sldMk cId="2405701914" sldId="344"/>
            <ac:picMk id="8" creationId="{181188B8-387B-9F6D-D087-8E6FBD263BB2}"/>
          </ac:picMkLst>
        </pc:picChg>
        <pc:picChg chg="del ord">
          <ac:chgData name="Hendrik Trypsteen" userId="fd82ea10-16b6-4d24-85fb-8b3a1eb78ece" providerId="ADAL" clId="{4BE0B944-2159-41A0-9730-2BE003D6E835}" dt="2026-06-23T09:33:00.129" v="1849" actId="478"/>
          <ac:picMkLst>
            <pc:docMk/>
            <pc:sldMk cId="2405701914" sldId="344"/>
            <ac:picMk id="9" creationId="{732AB92D-9CE9-8EE9-24E8-4D40294367F0}"/>
          </ac:picMkLst>
        </pc:picChg>
        <pc:picChg chg="del">
          <ac:chgData name="Hendrik Trypsteen" userId="fd82ea10-16b6-4d24-85fb-8b3a1eb78ece" providerId="ADAL" clId="{4BE0B944-2159-41A0-9730-2BE003D6E835}" dt="2026-06-23T08:01:18.960" v="1450" actId="478"/>
          <ac:picMkLst>
            <pc:docMk/>
            <pc:sldMk cId="2405701914" sldId="344"/>
            <ac:picMk id="11" creationId="{A26C5D77-C669-5784-6A6E-588AC6DA2F61}"/>
          </ac:picMkLst>
        </pc:picChg>
        <pc:picChg chg="add del">
          <ac:chgData name="Hendrik Trypsteen" userId="fd82ea10-16b6-4d24-85fb-8b3a1eb78ece" providerId="ADAL" clId="{4BE0B944-2159-41A0-9730-2BE003D6E835}" dt="2026-06-23T08:04:23.711" v="1550" actId="22"/>
          <ac:picMkLst>
            <pc:docMk/>
            <pc:sldMk cId="2405701914" sldId="344"/>
            <ac:picMk id="13" creationId="{38B6CA0F-D996-39FE-D853-944068FE848B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6-23T09:23:46.572" v="1802" actId="6549"/>
        <pc:sldMkLst>
          <pc:docMk/>
          <pc:sldMk cId="2178768590" sldId="345"/>
        </pc:sldMkLst>
        <pc:spChg chg="mod">
          <ac:chgData name="Hendrik Trypsteen" userId="fd82ea10-16b6-4d24-85fb-8b3a1eb78ece" providerId="ADAL" clId="{4BE0B944-2159-41A0-9730-2BE003D6E835}" dt="2026-06-23T09:23:46.572" v="1802" actId="6549"/>
          <ac:spMkLst>
            <pc:docMk/>
            <pc:sldMk cId="2178768590" sldId="345"/>
            <ac:spMk id="2" creationId="{4B529888-852C-E70B-75DD-BB6A700C9790}"/>
          </ac:spMkLst>
        </pc:spChg>
        <pc:spChg chg="mod">
          <ac:chgData name="Hendrik Trypsteen" userId="fd82ea10-16b6-4d24-85fb-8b3a1eb78ece" providerId="ADAL" clId="{4BE0B944-2159-41A0-9730-2BE003D6E835}" dt="2026-06-23T08:07:47.253" v="1664" actId="14100"/>
          <ac:spMkLst>
            <pc:docMk/>
            <pc:sldMk cId="2178768590" sldId="345"/>
            <ac:spMk id="12" creationId="{01E04D26-F64D-677A-7DB9-948F9C4F9115}"/>
          </ac:spMkLst>
        </pc:spChg>
        <pc:spChg chg="del mod">
          <ac:chgData name="Hendrik Trypsteen" userId="fd82ea10-16b6-4d24-85fb-8b3a1eb78ece" providerId="ADAL" clId="{4BE0B944-2159-41A0-9730-2BE003D6E835}" dt="2026-06-23T08:06:12.105" v="1646" actId="478"/>
          <ac:spMkLst>
            <pc:docMk/>
            <pc:sldMk cId="2178768590" sldId="345"/>
            <ac:spMk id="15" creationId="{2553F34D-41CB-28C5-D946-5106D7631AF2}"/>
          </ac:spMkLst>
        </pc:spChg>
        <pc:picChg chg="del">
          <ac:chgData name="Hendrik Trypsteen" userId="fd82ea10-16b6-4d24-85fb-8b3a1eb78ece" providerId="ADAL" clId="{4BE0B944-2159-41A0-9730-2BE003D6E835}" dt="2026-06-23T08:04:57.523" v="1580" actId="478"/>
          <ac:picMkLst>
            <pc:docMk/>
            <pc:sldMk cId="2178768590" sldId="345"/>
            <ac:picMk id="5" creationId="{501EE215-A8C7-EBE6-9384-CF2DA642FA3B}"/>
          </ac:picMkLst>
        </pc:picChg>
        <pc:picChg chg="add mod ord">
          <ac:chgData name="Hendrik Trypsteen" userId="fd82ea10-16b6-4d24-85fb-8b3a1eb78ece" providerId="ADAL" clId="{4BE0B944-2159-41A0-9730-2BE003D6E835}" dt="2026-06-23T08:07:10.423" v="1655" actId="1076"/>
          <ac:picMkLst>
            <pc:docMk/>
            <pc:sldMk cId="2178768590" sldId="345"/>
            <ac:picMk id="6" creationId="{E3070FC4-3DEF-1886-2B8D-1367AE60342A}"/>
          </ac:picMkLst>
        </pc:picChg>
        <pc:picChg chg="del">
          <ac:chgData name="Hendrik Trypsteen" userId="fd82ea10-16b6-4d24-85fb-8b3a1eb78ece" providerId="ADAL" clId="{4BE0B944-2159-41A0-9730-2BE003D6E835}" dt="2026-06-23T08:04:55.711" v="1579" actId="478"/>
          <ac:picMkLst>
            <pc:docMk/>
            <pc:sldMk cId="2178768590" sldId="345"/>
            <ac:picMk id="8" creationId="{1F6DC83A-B115-1140-A875-F6FB03327622}"/>
          </ac:picMkLst>
        </pc:picChg>
        <pc:picChg chg="del mod ord">
          <ac:chgData name="Hendrik Trypsteen" userId="fd82ea10-16b6-4d24-85fb-8b3a1eb78ece" providerId="ADAL" clId="{4BE0B944-2159-41A0-9730-2BE003D6E835}" dt="2026-06-23T08:06:50.581" v="1652" actId="478"/>
          <ac:picMkLst>
            <pc:docMk/>
            <pc:sldMk cId="2178768590" sldId="345"/>
            <ac:picMk id="9" creationId="{B8950147-A57C-8D9A-3AB3-FFEAB9C6FA1F}"/>
          </ac:picMkLst>
        </pc:picChg>
        <pc:picChg chg="add mod ord">
          <ac:chgData name="Hendrik Trypsteen" userId="fd82ea10-16b6-4d24-85fb-8b3a1eb78ece" providerId="ADAL" clId="{4BE0B944-2159-41A0-9730-2BE003D6E835}" dt="2026-06-23T08:07:07.847" v="1654" actId="1076"/>
          <ac:picMkLst>
            <pc:docMk/>
            <pc:sldMk cId="2178768590" sldId="345"/>
            <ac:picMk id="10" creationId="{2F5D93BE-7147-F4AF-CA3B-77B91AD7574D}"/>
          </ac:picMkLst>
        </pc:picChg>
        <pc:picChg chg="add mod ord">
          <ac:chgData name="Hendrik Trypsteen" userId="fd82ea10-16b6-4d24-85fb-8b3a1eb78ece" providerId="ADAL" clId="{4BE0B944-2159-41A0-9730-2BE003D6E835}" dt="2026-06-23T08:07:22.031" v="1658" actId="167"/>
          <ac:picMkLst>
            <pc:docMk/>
            <pc:sldMk cId="2178768590" sldId="345"/>
            <ac:picMk id="11" creationId="{FCF5100F-37B1-C2FA-B5D6-254926AB190C}"/>
          </ac:picMkLst>
        </pc:picChg>
        <pc:picChg chg="add mod ord">
          <ac:chgData name="Hendrik Trypsteen" userId="fd82ea10-16b6-4d24-85fb-8b3a1eb78ece" providerId="ADAL" clId="{4BE0B944-2159-41A0-9730-2BE003D6E835}" dt="2026-06-23T08:07:22.031" v="1658" actId="167"/>
          <ac:picMkLst>
            <pc:docMk/>
            <pc:sldMk cId="2178768590" sldId="345"/>
            <ac:picMk id="13" creationId="{5146A540-E30F-ECB5-7119-F62A6D8016EF}"/>
          </ac:picMkLst>
        </pc:picChg>
      </pc:sldChg>
      <pc:sldChg chg="modSp add mod">
        <pc:chgData name="Hendrik Trypsteen" userId="fd82ea10-16b6-4d24-85fb-8b3a1eb78ece" providerId="ADAL" clId="{4BE0B944-2159-41A0-9730-2BE003D6E835}" dt="2026-06-23T09:20:07.659" v="1734" actId="6549"/>
        <pc:sldMkLst>
          <pc:docMk/>
          <pc:sldMk cId="2388555966" sldId="346"/>
        </pc:sldMkLst>
        <pc:spChg chg="mod">
          <ac:chgData name="Hendrik Trypsteen" userId="fd82ea10-16b6-4d24-85fb-8b3a1eb78ece" providerId="ADAL" clId="{4BE0B944-2159-41A0-9730-2BE003D6E835}" dt="2026-06-23T09:20:07.659" v="1734" actId="6549"/>
          <ac:spMkLst>
            <pc:docMk/>
            <pc:sldMk cId="2388555966" sldId="346"/>
            <ac:spMk id="2" creationId="{ABC14D18-D01D-1D18-BCF4-7075C8C32203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6-23T11:55:40.083" v="1989" actId="1076"/>
        <pc:sldMkLst>
          <pc:docMk/>
          <pc:sldMk cId="2520823475" sldId="347"/>
        </pc:sldMkLst>
        <pc:spChg chg="mod">
          <ac:chgData name="Hendrik Trypsteen" userId="fd82ea10-16b6-4d24-85fb-8b3a1eb78ece" providerId="ADAL" clId="{4BE0B944-2159-41A0-9730-2BE003D6E835}" dt="2026-06-23T11:55:40.083" v="1989" actId="1076"/>
          <ac:spMkLst>
            <pc:docMk/>
            <pc:sldMk cId="2520823475" sldId="347"/>
            <ac:spMk id="6" creationId="{32883D8F-3408-661F-AAFB-E9EA898A9F53}"/>
          </ac:spMkLst>
        </pc:spChg>
        <pc:spChg chg="mod">
          <ac:chgData name="Hendrik Trypsteen" userId="fd82ea10-16b6-4d24-85fb-8b3a1eb78ece" providerId="ADAL" clId="{4BE0B944-2159-41A0-9730-2BE003D6E835}" dt="2026-06-23T11:55:33.171" v="1988" actId="1076"/>
          <ac:spMkLst>
            <pc:docMk/>
            <pc:sldMk cId="2520823475" sldId="347"/>
            <ac:spMk id="7" creationId="{9E2FA398-02F3-C8C5-868D-7A4146B71A46}"/>
          </ac:spMkLst>
        </pc:spChg>
        <pc:picChg chg="del">
          <ac:chgData name="Hendrik Trypsteen" userId="fd82ea10-16b6-4d24-85fb-8b3a1eb78ece" providerId="ADAL" clId="{4BE0B944-2159-41A0-9730-2BE003D6E835}" dt="2026-06-23T11:55:16.541" v="1985" actId="478"/>
          <ac:picMkLst>
            <pc:docMk/>
            <pc:sldMk cId="2520823475" sldId="347"/>
            <ac:picMk id="2" creationId="{9A622061-84AC-434F-5EA9-771A2D2EE153}"/>
          </ac:picMkLst>
        </pc:picChg>
        <pc:picChg chg="add mod ord">
          <ac:chgData name="Hendrik Trypsteen" userId="fd82ea10-16b6-4d24-85fb-8b3a1eb78ece" providerId="ADAL" clId="{4BE0B944-2159-41A0-9730-2BE003D6E835}" dt="2026-06-23T11:55:33.171" v="1988" actId="1076"/>
          <ac:picMkLst>
            <pc:docMk/>
            <pc:sldMk cId="2520823475" sldId="347"/>
            <ac:picMk id="3" creationId="{CEA9D32D-D137-8BC7-C0B0-47E5B9514F67}"/>
          </ac:picMkLst>
        </pc:picChg>
        <pc:picChg chg="mod">
          <ac:chgData name="Hendrik Trypsteen" userId="fd82ea10-16b6-4d24-85fb-8b3a1eb78ece" providerId="ADAL" clId="{4BE0B944-2159-41A0-9730-2BE003D6E835}" dt="2026-06-23T11:55:33.171" v="1988" actId="1076"/>
          <ac:picMkLst>
            <pc:docMk/>
            <pc:sldMk cId="2520823475" sldId="347"/>
            <ac:picMk id="13" creationId="{3B883594-D8C0-FAFE-4724-507BEEA0EF9F}"/>
          </ac:picMkLst>
        </pc:picChg>
      </pc:sldChg>
      <pc:sldChg chg="modSp add mod">
        <pc:chgData name="Hendrik Trypsteen" userId="fd82ea10-16b6-4d24-85fb-8b3a1eb78ece" providerId="ADAL" clId="{4BE0B944-2159-41A0-9730-2BE003D6E835}" dt="2026-06-23T11:58:10.206" v="2068" actId="6549"/>
        <pc:sldMkLst>
          <pc:docMk/>
          <pc:sldMk cId="1555397047" sldId="348"/>
        </pc:sldMkLst>
        <pc:spChg chg="mod">
          <ac:chgData name="Hendrik Trypsteen" userId="fd82ea10-16b6-4d24-85fb-8b3a1eb78ece" providerId="ADAL" clId="{4BE0B944-2159-41A0-9730-2BE003D6E835}" dt="2026-06-23T11:58:10.206" v="2068" actId="6549"/>
          <ac:spMkLst>
            <pc:docMk/>
            <pc:sldMk cId="1555397047" sldId="348"/>
            <ac:spMk id="7" creationId="{4F6C8595-2BFC-172D-7052-7B7E90EC61E4}"/>
          </ac:spMkLst>
        </pc:spChg>
      </pc:sldChg>
      <pc:sldChg chg="modSp add mod">
        <pc:chgData name="Hendrik Trypsteen" userId="fd82ea10-16b6-4d24-85fb-8b3a1eb78ece" providerId="ADAL" clId="{4BE0B944-2159-41A0-9730-2BE003D6E835}" dt="2026-06-23T12:01:26.505" v="2127" actId="6549"/>
        <pc:sldMkLst>
          <pc:docMk/>
          <pc:sldMk cId="257209554" sldId="349"/>
        </pc:sldMkLst>
        <pc:spChg chg="mod">
          <ac:chgData name="Hendrik Trypsteen" userId="fd82ea10-16b6-4d24-85fb-8b3a1eb78ece" providerId="ADAL" clId="{4BE0B944-2159-41A0-9730-2BE003D6E835}" dt="2026-06-23T12:01:26.505" v="2127" actId="6549"/>
          <ac:spMkLst>
            <pc:docMk/>
            <pc:sldMk cId="257209554" sldId="349"/>
            <ac:spMk id="7" creationId="{7D369FED-FFD4-C949-4890-66B8E2B4C0D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2776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9797A57-4EBB-459E-B210-5A8A6803F1A6}" type="datetimeFigureOut">
              <a:rPr lang="fr-BE" smtClean="0"/>
              <a:t>29-09-26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4" cy="378029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2776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04F3201-04CA-4AE3-B62D-22E5DAAB79F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518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4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E915-3153-DADF-EFCE-61072CEE6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37B7C1-D23D-D937-40A2-FC191B7E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38E34F-4F7A-02B0-857E-76F71E021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FDADFE-2B06-573B-76CD-033CE79D5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18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340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294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66252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8673C-BBCF-A7D5-E7F6-E47005858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E397E3-D769-3D69-903B-DF8545798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A26E409-5894-E1B4-4D4C-5F6C778DF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F9AB90-C524-3F07-CEDF-7A6C8FFA0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15847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AC46B-9461-4387-0F87-5B9ECA18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B4698E-FD07-55F4-6FF2-3EED90DCB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36A7E0-EE40-2D4D-13C0-816890A89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E50FF-7AD5-867A-0B68-7ED8E78BF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6812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F3DDA-664E-8FD4-6B9C-83790D879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FD2471B-7F08-BEF0-5434-9F19759B92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0870E8-971E-4FA8-E5E9-64F58D617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F9274F-8C0B-72B0-9B37-A79DF49FEC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62316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73E3B-749B-7D8C-D449-1B904DE1B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1BF8C6-F8A4-3326-3F53-314906A0A9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0E92E0-54F7-C238-FD02-25942BCBD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220A3C-BD4C-5CD1-17F2-A6BCDF6E3B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965601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7BF9C-6816-3E5B-BEED-99701A5CB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54A177-FE41-E520-AB4F-6718F5814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DC165D-0388-C96B-545A-4F7FCC46C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B88888-D3A5-4C9B-85BC-AE9229308B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079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555D1-1315-D540-EE87-A946466E8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398B2F-04CE-E242-63A0-57C3E166C2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390B044-C442-0282-11F8-CACF971935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AE771C-A2DF-00D2-9D3F-F07CA04C1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69366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47C9A-AB0C-7311-5443-8105AC280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1AC3A3A-EEE9-4944-1D81-A2C2DED0B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D6DD342-342F-61E5-F161-D719469E0E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F2B2192-EE73-33EF-D11A-F7B402B7E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42150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5BAC0-868E-C490-E201-89F22FDAD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0918174-4428-FCDD-A504-288A78BD2A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0833D34-A479-67A6-DB4C-D4A805DA5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24814B-03A0-1C0E-36A5-C1AA2F00D3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14343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3F318-94E6-321C-455F-37A4A1FDF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C494C28-5AD4-F4CC-7C25-5DCD690F7F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8E96EB-6572-4976-1BB4-61DAC13C0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D37AEB-7D03-05E3-29F1-7729AC281F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40593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B61D6-61C2-C0FE-81DE-92701D161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A554DB-6904-CCB3-2BD3-5B60F7A6E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D508E2F-009F-ABEC-216E-89AE078A5D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9353D8-CC72-97A3-0EFD-249D61448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356327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9110-6004-B267-BD28-A8AA7851F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3390083-3F75-E1C0-854F-E88B84CD6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E8FEC5-B685-333D-71CC-25D9BD870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1D5DCD-F69E-408A-545D-3EBEBB20DA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25341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37DAD-2E9E-BCB8-F6B8-29F12CF2D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28643CB-F37D-39E0-093F-4B35AF1E1E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95097F8-700D-456D-7F89-BB06ADEB52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DC6B72-C3B3-00BF-C2DE-104ACC6BC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435683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AE649-6C81-2CC7-B597-8B4DC5D57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3386EB6-CD63-5B4E-2192-E4F7D91756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2FD7990-1B5D-27C9-83DF-CC42B289C7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D30070-FF1B-1228-1EEF-BE836308C1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34990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80B62-07C2-D6FA-643C-316F90617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2999524-4910-3ECA-A6E9-9BC8596CED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1A972C-A38A-D73F-E959-8EFAD3701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134B60-8492-9E67-DD94-31AF4CD81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868295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D056D-D2EE-0140-7B26-E636F4157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DE48E6-ECFF-6C6C-1648-0F46461F4D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9A1087E-7B70-FA07-533E-7F9F003CC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41B909C-9FE3-CBCB-56C3-1DDF7987BF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5874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24A3C62-6362-45A6-A3FA-41BA4F3CE4CE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3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1851-5144-4734-8678-BE7776EB9D9A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2AD41-3BA8-4B83-BA41-44A61DD9F463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66F1-C9C3-4343-813D-362E8690431D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16D7-A554-4275-927F-785F358BCF9A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8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974A-FB23-4656-976B-0BD8567E916D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4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063-2D6F-46D4-8B46-EDEEFBF5EB46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9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013-6A4E-42A1-931A-69B8287293B9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193B-96FA-4033-A66E-CECCF49D79D7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9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6059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211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77605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2713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236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078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7D4B-6B92-47F9-8090-01DEA9BACC62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65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BD41-0D7E-437C-BA49-12711CF715DD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1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7000">
              <a:srgbClr val="00B0F0"/>
            </a:gs>
            <a:gs pos="9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1936-959D-401A-8EE1-A1B6B67F1731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63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7810A66-9D4F-21EE-FD9D-D4F741789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157" y="560860"/>
            <a:ext cx="8499364" cy="5885228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F3407E86-AA6E-9348-37EF-B5EC40C24E7C}"/>
              </a:ext>
            </a:extLst>
          </p:cNvPr>
          <p:cNvSpPr txBox="1">
            <a:spLocks/>
          </p:cNvSpPr>
          <p:nvPr/>
        </p:nvSpPr>
        <p:spPr>
          <a:xfrm>
            <a:off x="1944158" y="553340"/>
            <a:ext cx="8499363" cy="1180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6000" b="1" dirty="0">
                <a:solidFill>
                  <a:schemeClr val="tx1"/>
                </a:solidFill>
              </a:rPr>
              <a:t>Amiens</a:t>
            </a:r>
            <a:r>
              <a:rPr lang="fr-BE" sz="3600" b="1" dirty="0">
                <a:solidFill>
                  <a:schemeClr val="tx1"/>
                </a:solidFill>
              </a:rPr>
              <a:t> &amp; Albert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FFA42E5-7D79-F7FC-A5ED-F3C0910B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4664" y="5410199"/>
            <a:ext cx="523336" cy="365125"/>
          </a:xfrm>
        </p:spPr>
        <p:txBody>
          <a:bodyPr/>
          <a:lstStyle/>
          <a:p>
            <a:fld id="{6D22F896-40B5-4ADD-8801-0D06FADFA095}" type="slidenum">
              <a:rPr lang="en-US" sz="2000" b="1" smtClean="0"/>
              <a:t>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9482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8911-1C86-5608-7A60-C4E99B72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AFE7CEA-1942-AC13-C143-20584A1BB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905" y="381600"/>
            <a:ext cx="4514123" cy="543292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3B99FB5-81DE-3F1A-544B-7FEF340E01DC}"/>
              </a:ext>
            </a:extLst>
          </p:cNvPr>
          <p:cNvSpPr txBox="1"/>
          <p:nvPr/>
        </p:nvSpPr>
        <p:spPr>
          <a:xfrm>
            <a:off x="1275957" y="4491088"/>
            <a:ext cx="5188088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  </a:t>
            </a:r>
            <a:r>
              <a:rPr lang="fr-BE" sz="4000" b="1" dirty="0" err="1">
                <a:solidFill>
                  <a:schemeClr val="bg1"/>
                </a:solidFill>
              </a:rPr>
              <a:t>Reisweg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Bezienswaardigheden</a:t>
            </a:r>
            <a:endParaRPr lang="fr-BE" sz="4000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579D5D-E02B-E6F7-87B1-863FBB55C5AC}"/>
              </a:ext>
            </a:extLst>
          </p:cNvPr>
          <p:cNvSpPr txBox="1"/>
          <p:nvPr/>
        </p:nvSpPr>
        <p:spPr>
          <a:xfrm>
            <a:off x="1275957" y="381600"/>
            <a:ext cx="9640071" cy="3693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u="sng" dirty="0">
                <a:solidFill>
                  <a:schemeClr val="bg1"/>
                </a:solidFill>
              </a:rPr>
              <a:t>https://www.google.com/maps/d/edit?mid=1iDg1s4NXrQJWofobJzehCntfQrOd_HY&amp;usp=sharing</a:t>
            </a:r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C99EE42-7DD3-5D4D-FBC8-246C05620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957" y="750932"/>
            <a:ext cx="6750686" cy="374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826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470EFA6-E541-006A-AF3A-EFBB3DBB39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96" y="418172"/>
            <a:ext cx="7513608" cy="5636087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C3950E69-3772-9882-65D6-255372A46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359" y="539001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DAG1: </a:t>
            </a:r>
            <a:r>
              <a:rPr lang="fr-BE" b="1" dirty="0" err="1">
                <a:solidFill>
                  <a:schemeClr val="bg1"/>
                </a:solidFill>
              </a:rPr>
              <a:t>trein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naar</a:t>
            </a:r>
            <a:r>
              <a:rPr lang="fr-BE" b="1" dirty="0">
                <a:solidFill>
                  <a:schemeClr val="bg1"/>
                </a:solidFill>
              </a:rPr>
              <a:t> Amiens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3CEFC5E-9BEF-6B1D-631E-8084EF5E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5883274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1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A2976-EF3E-4D31-CE34-D98EB158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3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40683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2560656-727E-B2B9-5747-83A6D6AAA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561" y="425083"/>
            <a:ext cx="9208878" cy="597344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67DCBF-A559-59E1-D0F9-06DD213BDBEE}"/>
              </a:ext>
            </a:extLst>
          </p:cNvPr>
          <p:cNvSpPr txBox="1"/>
          <p:nvPr/>
        </p:nvSpPr>
        <p:spPr>
          <a:xfrm>
            <a:off x="1491561" y="334289"/>
            <a:ext cx="7044227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BE" sz="3200" b="1" dirty="0">
                <a:solidFill>
                  <a:schemeClr val="bg1"/>
                </a:solidFill>
              </a:rPr>
              <a:t>       Bagage </a:t>
            </a:r>
            <a:r>
              <a:rPr lang="fr-BE" sz="3200" b="1" dirty="0" err="1">
                <a:solidFill>
                  <a:schemeClr val="bg1"/>
                </a:solidFill>
              </a:rPr>
              <a:t>afgeven</a:t>
            </a:r>
            <a:r>
              <a:rPr lang="fr-BE" sz="3200" b="1" dirty="0">
                <a:solidFill>
                  <a:schemeClr val="bg1"/>
                </a:solidFill>
              </a:rPr>
              <a:t> in het </a:t>
            </a:r>
            <a:r>
              <a:rPr lang="fr-BE" sz="3200" b="1" dirty="0" err="1">
                <a:solidFill>
                  <a:schemeClr val="bg1"/>
                </a:solidFill>
              </a:rPr>
              <a:t>hotel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C197A7E-ED4E-784B-FC9D-36D048515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4</a:t>
            </a:fld>
            <a:endParaRPr lang="en-US" sz="2000" b="1" dirty="0"/>
          </a:p>
        </p:txBody>
      </p:sp>
      <p:pic>
        <p:nvPicPr>
          <p:cNvPr id="13" name="Image 12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78B7B1CF-B700-F841-CDCD-D28E886CF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5788" y="334289"/>
            <a:ext cx="2164651" cy="1672684"/>
          </a:xfrm>
          <a:prstGeom prst="rect">
            <a:avLst/>
          </a:prstGeom>
        </p:spPr>
      </p:pic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97FF62E6-DFE5-6154-52E4-878F4F927B76}"/>
              </a:ext>
            </a:extLst>
          </p:cNvPr>
          <p:cNvSpPr txBox="1">
            <a:spLocks/>
          </p:cNvSpPr>
          <p:nvPr/>
        </p:nvSpPr>
        <p:spPr>
          <a:xfrm>
            <a:off x="6330980" y="6020365"/>
            <a:ext cx="2071148" cy="3781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Amiens </a:t>
            </a:r>
            <a:r>
              <a:rPr lang="en-US" sz="1800" b="1" dirty="0" err="1">
                <a:solidFill>
                  <a:schemeClr val="bg1"/>
                </a:solidFill>
              </a:rPr>
              <a:t>Cathédral</a:t>
            </a:r>
            <a:r>
              <a:rPr lang="en-US" sz="1800" b="1" dirty="0">
                <a:solidFill>
                  <a:schemeClr val="bg1"/>
                </a:solidFill>
              </a:rPr>
              <a:t> hotel</a:t>
            </a:r>
          </a:p>
        </p:txBody>
      </p:sp>
    </p:spTree>
    <p:extLst>
      <p:ext uri="{BB962C8B-B14F-4D97-AF65-F5344CB8AC3E}">
        <p14:creationId xmlns:p14="http://schemas.microsoft.com/office/powerpoint/2010/main" val="3173850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D6675-2CC8-6BEA-649E-A4F5A45C2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1DEDE85-2BE5-35EC-8F67-39DE53BBF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2372" y="505773"/>
            <a:ext cx="9227255" cy="584645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17EE624-7903-D3F2-0A33-A68AA8ACA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372" y="505773"/>
            <a:ext cx="9227255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1: Amiens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18583D9-51B8-C0F5-06A6-4D60AD24D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5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D11014-C1E9-9E6F-32B8-0FE99A3D1412}"/>
              </a:ext>
            </a:extLst>
          </p:cNvPr>
          <p:cNvSpPr txBox="1"/>
          <p:nvPr/>
        </p:nvSpPr>
        <p:spPr>
          <a:xfrm>
            <a:off x="6701352" y="5644340"/>
            <a:ext cx="400827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Eten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restaurantje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424649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B1FD1-0143-608A-E9C0-4BCBBC1D2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78643E43-3A72-3FBC-B87C-FD42B7471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045" y="1826624"/>
            <a:ext cx="8859301" cy="456703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F4CDFD9-9524-9A5E-DAD6-913A8539F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820" y="587020"/>
            <a:ext cx="3294322" cy="3978793"/>
          </a:xfrm>
          <a:prstGeom prst="rect">
            <a:avLst/>
          </a:pr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A8BAA9-55D3-D749-0880-6FF5E2A5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3964720-7D61-8DA3-2BF4-7486156C1097}"/>
              </a:ext>
            </a:extLst>
          </p:cNvPr>
          <p:cNvSpPr txBox="1"/>
          <p:nvPr/>
        </p:nvSpPr>
        <p:spPr>
          <a:xfrm>
            <a:off x="4476141" y="1826624"/>
            <a:ext cx="6945205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Hortillonnages </a:t>
            </a:r>
            <a:r>
              <a:rPr lang="fr-BE" sz="2000" b="1" dirty="0">
                <a:solidFill>
                  <a:schemeClr val="bg1"/>
                </a:solidFill>
              </a:rPr>
              <a:t>(Barque traditionnelle)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7F80F88-9A0A-046A-6E7A-0E54CFB78E36}"/>
              </a:ext>
            </a:extLst>
          </p:cNvPr>
          <p:cNvSpPr txBox="1"/>
          <p:nvPr/>
        </p:nvSpPr>
        <p:spPr>
          <a:xfrm>
            <a:off x="1181820" y="3796372"/>
            <a:ext cx="3294322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Citadelle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450EAFB-5185-582E-9829-AF04BDCEFF62}"/>
              </a:ext>
            </a:extLst>
          </p:cNvPr>
          <p:cNvSpPr txBox="1">
            <a:spLocks/>
          </p:cNvSpPr>
          <p:nvPr/>
        </p:nvSpPr>
        <p:spPr>
          <a:xfrm>
            <a:off x="4476141" y="587020"/>
            <a:ext cx="6945205" cy="1239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4800" b="1" dirty="0">
                <a:solidFill>
                  <a:schemeClr val="bg1"/>
                </a:solidFill>
              </a:rPr>
              <a:t>DAG 2 : Amiens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914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BD6FC-3FC8-73B3-6392-9A699DE10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882CBAC-02C5-3C4E-FD10-182001145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482" y="373464"/>
            <a:ext cx="8153035" cy="611477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F0603F6-E60C-D259-98CE-AF0908AB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8014" y="369758"/>
            <a:ext cx="4253390" cy="1295140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2: </a:t>
            </a:r>
            <a:r>
              <a:rPr lang="fr-BE" sz="4800" b="1" u="sng" dirty="0" err="1"/>
              <a:t>terrasje</a:t>
            </a:r>
            <a:br>
              <a:rPr lang="fr-BE" sz="4800" b="1" u="sng" dirty="0"/>
            </a:br>
            <a:r>
              <a:rPr lang="fr-BE" sz="4800" b="1" u="sng" dirty="0"/>
              <a:t> Amiens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D661F41-23C2-0FA7-3994-8B03891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7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B49E68-D2E6-BE09-E3F1-CE07999049B0}"/>
              </a:ext>
            </a:extLst>
          </p:cNvPr>
          <p:cNvSpPr txBox="1"/>
          <p:nvPr/>
        </p:nvSpPr>
        <p:spPr>
          <a:xfrm>
            <a:off x="2018014" y="5780355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0FE35C-99FE-4CBF-6BEB-9D8DCED65EB8}"/>
              </a:ext>
            </a:extLst>
          </p:cNvPr>
          <p:cNvSpPr txBox="1"/>
          <p:nvPr/>
        </p:nvSpPr>
        <p:spPr>
          <a:xfrm>
            <a:off x="7721355" y="369758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2621615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1E2A1-2435-7ED7-E973-5B4211DC3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006AC6A-3AC7-AC47-FE23-867B9C45D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026" y="339665"/>
            <a:ext cx="9583946" cy="617866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9825B0-5FD3-9723-033B-E9003BB89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026" y="375979"/>
            <a:ext cx="4386822" cy="755762"/>
          </a:xfrm>
        </p:spPr>
        <p:txBody>
          <a:bodyPr>
            <a:normAutofit/>
          </a:bodyPr>
          <a:lstStyle/>
          <a:p>
            <a:pPr algn="ctr"/>
            <a:r>
              <a:rPr lang="fr-BE" sz="4800" b="1" dirty="0"/>
              <a:t>DAG 2 : Amiens</a:t>
            </a:r>
            <a:endParaRPr lang="fr-BE" sz="4800" b="1" u="sng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DAB772E-F246-66D5-EED5-3D111B961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09BA05-527D-34D7-2C68-C832B778462B}"/>
              </a:ext>
            </a:extLst>
          </p:cNvPr>
          <p:cNvSpPr txBox="1"/>
          <p:nvPr/>
        </p:nvSpPr>
        <p:spPr>
          <a:xfrm>
            <a:off x="6350505" y="5748893"/>
            <a:ext cx="4537467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Museum </a:t>
            </a:r>
            <a:r>
              <a:rPr lang="fr-BE" sz="4400" b="1" dirty="0" err="1">
                <a:solidFill>
                  <a:schemeClr val="bg1"/>
                </a:solidFill>
              </a:rPr>
              <a:t>Picardië</a:t>
            </a:r>
            <a:r>
              <a:rPr lang="fr-BE" sz="4400" b="1" dirty="0">
                <a:solidFill>
                  <a:schemeClr val="bg1"/>
                </a:solidFill>
              </a:rPr>
              <a:t> </a:t>
            </a:r>
            <a:r>
              <a:rPr lang="fr-BE" sz="2000" b="1" dirty="0">
                <a:solidFill>
                  <a:schemeClr val="bg1"/>
                </a:solidFill>
              </a:rPr>
              <a:t>()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FA26C40-5D53-69AA-221A-E6E88F12B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0330" y="339665"/>
            <a:ext cx="3077361" cy="260666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DA4F69D-8E1F-13C8-F883-AA4729061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4026" y="4060334"/>
            <a:ext cx="2834068" cy="248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32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40E54-3F55-A574-580F-862FAFEF2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B641644-9EBE-EA8A-6A20-CA1A14CEF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292" y="331674"/>
            <a:ext cx="8263476" cy="619760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5954662-E8A8-B08B-65DD-CA6E614C5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292" y="353698"/>
            <a:ext cx="8263476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2: Amiens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94ECAB-1B19-9190-ABC3-BF3EAABAA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9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9B3FB7-8494-3ED0-60A7-DC3DA31F82FA}"/>
              </a:ext>
            </a:extLst>
          </p:cNvPr>
          <p:cNvSpPr txBox="1"/>
          <p:nvPr/>
        </p:nvSpPr>
        <p:spPr>
          <a:xfrm>
            <a:off x="1962292" y="5843419"/>
            <a:ext cx="396118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Eten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restaurantje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172411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BCE41-44A9-79E5-E9FC-1C027539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B18B7E4-6A76-9E69-569B-98E47C7AE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409" y="247058"/>
            <a:ext cx="8485177" cy="6363883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582DD9E6-A817-1F7B-9B50-95AC3CBF4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409" y="308378"/>
            <a:ext cx="5277507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3: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Albert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B60A3ED-6DD6-3D87-B5D0-E1192B28C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8" y="6101087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20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DA3614-7F5D-6E70-5B7F-74B0292C0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10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66208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4A07C-2C71-6C78-B4D9-1798BFCA7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C95CDCF-FFEB-554D-4649-36EA4FBBE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551" y="629537"/>
            <a:ext cx="4607170" cy="345537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876A8CF-4EFF-E273-D0B7-57B193211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4265" y="629537"/>
            <a:ext cx="4103146" cy="547086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70EC699-EBCD-B15B-C9B1-C9D6A23D2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551" y="4546120"/>
            <a:ext cx="4862344" cy="865735"/>
          </a:xfrm>
        </p:spPr>
        <p:txBody>
          <a:bodyPr>
            <a:normAutofit/>
          </a:bodyPr>
          <a:lstStyle/>
          <a:p>
            <a:pPr algn="ctr"/>
            <a:r>
              <a:rPr lang="fr-BE" sz="4800" b="1" dirty="0"/>
              <a:t>DAG 3 : Albert</a:t>
            </a:r>
            <a:endParaRPr lang="fr-BE" sz="4800" b="1" u="sng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63A4DA5-3A75-75CE-A9A1-82FE023C2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72BA915-E734-DBD5-A683-918250D3C42B}"/>
              </a:ext>
            </a:extLst>
          </p:cNvPr>
          <p:cNvSpPr txBox="1"/>
          <p:nvPr/>
        </p:nvSpPr>
        <p:spPr>
          <a:xfrm>
            <a:off x="6172895" y="4776959"/>
            <a:ext cx="32009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Musée Somme 1916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DAD3BD6-F4B2-6916-1AE9-1AD49EFCD597}"/>
              </a:ext>
            </a:extLst>
          </p:cNvPr>
          <p:cNvSpPr txBox="1"/>
          <p:nvPr/>
        </p:nvSpPr>
        <p:spPr>
          <a:xfrm>
            <a:off x="1310552" y="629538"/>
            <a:ext cx="3363199" cy="70755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Musée de l’Épopée de l’Industrie …()</a:t>
            </a:r>
          </a:p>
        </p:txBody>
      </p:sp>
    </p:spTree>
    <p:extLst>
      <p:ext uri="{BB962C8B-B14F-4D97-AF65-F5344CB8AC3E}">
        <p14:creationId xmlns:p14="http://schemas.microsoft.com/office/powerpoint/2010/main" val="1576905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A6B99-BA54-022A-027D-10421EAC4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AE48AB6-60C4-E88B-4AA9-D1A0C0E10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482" y="373464"/>
            <a:ext cx="8153035" cy="611477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75F4E87-F467-822C-C813-D9EB439C2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8014" y="369758"/>
            <a:ext cx="4253390" cy="1295140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2: </a:t>
            </a:r>
            <a:r>
              <a:rPr lang="fr-BE" sz="4800" b="1" u="sng" dirty="0" err="1"/>
              <a:t>terrasje</a:t>
            </a:r>
            <a:br>
              <a:rPr lang="fr-BE" sz="4800" b="1" u="sng" dirty="0"/>
            </a:br>
            <a:r>
              <a:rPr lang="fr-BE" sz="4800" b="1" u="sng" dirty="0"/>
              <a:t> Albert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9FBCC8-0FCB-2FE5-7B7B-5F26D4771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12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B399479-8D94-777F-04B3-43D4CFE0DE47}"/>
              </a:ext>
            </a:extLst>
          </p:cNvPr>
          <p:cNvSpPr txBox="1"/>
          <p:nvPr/>
        </p:nvSpPr>
        <p:spPr>
          <a:xfrm>
            <a:off x="2018014" y="5780355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BE6161B-3864-71C0-017E-8C657F50F460}"/>
              </a:ext>
            </a:extLst>
          </p:cNvPr>
          <p:cNvSpPr txBox="1"/>
          <p:nvPr/>
        </p:nvSpPr>
        <p:spPr>
          <a:xfrm>
            <a:off x="7721355" y="369758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1734748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9AA83-697F-9E13-E3DF-62FBF0EB2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C7CC16-3D66-2819-368C-A52618A6E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938" y="460523"/>
            <a:ext cx="9458120" cy="5928090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76CFC27D-185D-CFC8-C9D6-BB34821D6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939" y="469386"/>
            <a:ext cx="847580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3: </a:t>
            </a:r>
            <a:r>
              <a:rPr lang="fr-BE" b="1" dirty="0" err="1"/>
              <a:t>trein</a:t>
            </a:r>
            <a:r>
              <a:rPr lang="fr-BE" b="1" dirty="0"/>
              <a:t>          </a:t>
            </a:r>
            <a:r>
              <a:rPr lang="fr-BE" b="1" dirty="0" err="1"/>
              <a:t>naar</a:t>
            </a:r>
            <a:r>
              <a:rPr lang="fr-BE" b="1" dirty="0"/>
              <a:t> Amiens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29483F91-38DA-23CF-3131-B257DE45E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8" y="6042831"/>
            <a:ext cx="9667280" cy="588678"/>
          </a:xfrm>
        </p:spPr>
        <p:txBody>
          <a:bodyPr>
            <a:normAutofit fontScale="92500" lnSpcReduction="1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20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3A3F15-ADC4-00BC-B8E2-BCCB65C30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13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70944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F6569-CA5A-4D1A-3270-A7C05C759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14BD1F9-9CFF-1D02-ED3B-5187BA6CC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292" y="331674"/>
            <a:ext cx="8263476" cy="619760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33860B8-A831-4BBE-40DA-04BEA9266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292" y="353698"/>
            <a:ext cx="8263476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3: Amiens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17DCD19-4186-CB48-D438-FCC1A0FB1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14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6AA94D-E3A5-73EB-86BF-E5AD35995D0C}"/>
              </a:ext>
            </a:extLst>
          </p:cNvPr>
          <p:cNvSpPr txBox="1"/>
          <p:nvPr/>
        </p:nvSpPr>
        <p:spPr>
          <a:xfrm>
            <a:off x="6264579" y="5818440"/>
            <a:ext cx="396118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Eten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restaurantje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931340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C45A0-51E4-FFED-4D07-5DC3040C0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2080A9D-8BC1-C216-038E-8420A24AB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287" y="2773783"/>
            <a:ext cx="6625059" cy="333986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890647B-BFEB-1CF1-8C06-647DA13C1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30" y="750499"/>
            <a:ext cx="3587113" cy="3122762"/>
          </a:xfrm>
          <a:prstGeom prst="rect">
            <a:avLst/>
          </a:pr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97DDFE-2D5C-A4E7-D9B5-9F87661EC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C3B401F-009D-32D6-ECC2-321CE6DA2EDB}"/>
              </a:ext>
            </a:extLst>
          </p:cNvPr>
          <p:cNvSpPr txBox="1"/>
          <p:nvPr/>
        </p:nvSpPr>
        <p:spPr>
          <a:xfrm>
            <a:off x="4796287" y="2042057"/>
            <a:ext cx="6625059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Hortillonnages </a:t>
            </a:r>
            <a:r>
              <a:rPr lang="fr-BE" sz="2000" b="1" dirty="0">
                <a:solidFill>
                  <a:schemeClr val="bg1"/>
                </a:solidFill>
              </a:rPr>
              <a:t>(</a:t>
            </a:r>
            <a:r>
              <a:rPr lang="fr-BE" sz="2000" b="1" dirty="0" err="1">
                <a:solidFill>
                  <a:schemeClr val="bg1"/>
                </a:solidFill>
              </a:rPr>
              <a:t>Batea</a:t>
            </a:r>
            <a:r>
              <a:rPr lang="fr-BE" sz="20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3628A26-5DCC-3178-CFDB-FF7931BDC261}"/>
              </a:ext>
            </a:extLst>
          </p:cNvPr>
          <p:cNvSpPr txBox="1"/>
          <p:nvPr/>
        </p:nvSpPr>
        <p:spPr>
          <a:xfrm>
            <a:off x="889029" y="3796372"/>
            <a:ext cx="3587113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Cathédrale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3A60574-52A9-2B12-9A83-664CA0A109E0}"/>
              </a:ext>
            </a:extLst>
          </p:cNvPr>
          <p:cNvSpPr txBox="1">
            <a:spLocks/>
          </p:cNvSpPr>
          <p:nvPr/>
        </p:nvSpPr>
        <p:spPr>
          <a:xfrm>
            <a:off x="4476141" y="768607"/>
            <a:ext cx="6945205" cy="1058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4800" b="1" dirty="0">
                <a:solidFill>
                  <a:schemeClr val="bg1"/>
                </a:solidFill>
              </a:rPr>
              <a:t>DAG 4 : Amiens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59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A2787-8001-5947-1194-AD2EB10DD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3FEEBCC-85B5-571F-52E7-420C3DFD2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482" y="373464"/>
            <a:ext cx="8153035" cy="611477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2692528-BA2F-4C76-16CE-0E84D6F83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8014" y="369758"/>
            <a:ext cx="4253390" cy="1295140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4: </a:t>
            </a:r>
            <a:r>
              <a:rPr lang="fr-BE" sz="4800" b="1" u="sng" dirty="0" err="1"/>
              <a:t>terrasje</a:t>
            </a:r>
            <a:br>
              <a:rPr lang="fr-BE" sz="4800" b="1" u="sng" dirty="0"/>
            </a:br>
            <a:r>
              <a:rPr lang="fr-BE" sz="4800" b="1" u="sng" dirty="0"/>
              <a:t> Amiens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BD04020-4A55-BFCB-AA81-71861896B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16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4C62F0-7707-CCDF-CDCA-32162D933D86}"/>
              </a:ext>
            </a:extLst>
          </p:cNvPr>
          <p:cNvSpPr txBox="1"/>
          <p:nvPr/>
        </p:nvSpPr>
        <p:spPr>
          <a:xfrm>
            <a:off x="2018014" y="5780355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DC70C0D-69C1-DAA0-D3F9-7C46B605E58C}"/>
              </a:ext>
            </a:extLst>
          </p:cNvPr>
          <p:cNvSpPr txBox="1"/>
          <p:nvPr/>
        </p:nvSpPr>
        <p:spPr>
          <a:xfrm>
            <a:off x="7721355" y="369758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137941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EE7F0-A0B9-9BF6-23C7-94E3CDE51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5A2ADEE3-07DB-9706-44A3-38CC89A5A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758" y="607198"/>
            <a:ext cx="3985951" cy="481980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82B647-5EAC-2513-A3BC-8BE42C254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1421" y="768607"/>
            <a:ext cx="3673327" cy="4899804"/>
          </a:xfrm>
          <a:prstGeom prst="rect">
            <a:avLst/>
          </a:pr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C12A28-F158-BF6D-BE69-1982494B9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8F8E28-805B-CA53-3A4D-D60BF0AA25D7}"/>
              </a:ext>
            </a:extLst>
          </p:cNvPr>
          <p:cNvSpPr txBox="1"/>
          <p:nvPr/>
        </p:nvSpPr>
        <p:spPr>
          <a:xfrm>
            <a:off x="6434758" y="4103566"/>
            <a:ext cx="4031959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600" b="1" dirty="0">
                <a:solidFill>
                  <a:schemeClr val="bg1"/>
                </a:solidFill>
              </a:rPr>
              <a:t>Cimetière de la Madeleine</a:t>
            </a:r>
            <a:r>
              <a:rPr lang="fr-BE" sz="4400" b="1" dirty="0">
                <a:solidFill>
                  <a:schemeClr val="bg1"/>
                </a:solidFill>
              </a:rPr>
              <a:t> </a:t>
            </a:r>
            <a:r>
              <a:rPr lang="fr-BE" sz="800" b="1" dirty="0">
                <a:solidFill>
                  <a:schemeClr val="bg1"/>
                </a:solidFill>
              </a:rPr>
              <a:t>(Jules Verne)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F36028-ADA5-04E4-D9BE-AF8430DB73B9}"/>
              </a:ext>
            </a:extLst>
          </p:cNvPr>
          <p:cNvSpPr txBox="1"/>
          <p:nvPr/>
        </p:nvSpPr>
        <p:spPr>
          <a:xfrm>
            <a:off x="1511421" y="5520844"/>
            <a:ext cx="3673327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400" b="1" dirty="0">
                <a:solidFill>
                  <a:schemeClr val="bg1"/>
                </a:solidFill>
              </a:rPr>
              <a:t>Jules Verne </a:t>
            </a:r>
            <a:r>
              <a:rPr lang="fr-BE" sz="800" b="1" dirty="0">
                <a:solidFill>
                  <a:schemeClr val="bg1"/>
                </a:solidFill>
              </a:rPr>
              <a:t>(Musée)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2CC549B-4E07-068C-A3CD-1BB65F9457B1}"/>
              </a:ext>
            </a:extLst>
          </p:cNvPr>
          <p:cNvSpPr txBox="1">
            <a:spLocks/>
          </p:cNvSpPr>
          <p:nvPr/>
        </p:nvSpPr>
        <p:spPr>
          <a:xfrm>
            <a:off x="5184748" y="5427005"/>
            <a:ext cx="5281969" cy="863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4800" b="1" dirty="0"/>
              <a:t>DAG 4 : Amiens</a:t>
            </a:r>
            <a:endParaRPr lang="fr-BE" sz="4800" b="1" u="sng" dirty="0"/>
          </a:p>
        </p:txBody>
      </p:sp>
    </p:spTree>
    <p:extLst>
      <p:ext uri="{BB962C8B-B14F-4D97-AF65-F5344CB8AC3E}">
        <p14:creationId xmlns:p14="http://schemas.microsoft.com/office/powerpoint/2010/main" val="1116210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3C690-84E6-5285-BDD4-D322CE54F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64999E6-616F-4780-9538-07B6E0CE3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292" y="331674"/>
            <a:ext cx="8263476" cy="619760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67D904-B11B-6496-B610-33BF54B6C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292" y="353698"/>
            <a:ext cx="8263476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4: Amiens centrum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DE3C41C-6ED0-750E-1C8E-FE3E1DA95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18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B8F05E-809A-61BE-8BED-3339314752B8}"/>
              </a:ext>
            </a:extLst>
          </p:cNvPr>
          <p:cNvSpPr txBox="1"/>
          <p:nvPr/>
        </p:nvSpPr>
        <p:spPr>
          <a:xfrm>
            <a:off x="6264579" y="5843419"/>
            <a:ext cx="396118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Eten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4000" b="1" dirty="0" err="1">
                <a:solidFill>
                  <a:schemeClr val="bg1"/>
                </a:solidFill>
              </a:rPr>
              <a:t>restaurantje</a:t>
            </a:r>
            <a:r>
              <a:rPr lang="fr-BE" sz="4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747825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0A361-8231-19CE-4859-560A7D886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AF6BAC4-6188-0C0D-071A-B328F56A2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437" y="694198"/>
            <a:ext cx="8794001" cy="570433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F6C8595-2BFC-172D-7052-7B7E90EC61E4}"/>
              </a:ext>
            </a:extLst>
          </p:cNvPr>
          <p:cNvSpPr txBox="1"/>
          <p:nvPr/>
        </p:nvSpPr>
        <p:spPr>
          <a:xfrm>
            <a:off x="1906436" y="692013"/>
            <a:ext cx="6629352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BE" sz="3200" b="1" dirty="0">
                <a:solidFill>
                  <a:schemeClr val="bg1"/>
                </a:solidFill>
              </a:rPr>
              <a:t>   Bagage </a:t>
            </a:r>
            <a:r>
              <a:rPr lang="fr-BE" sz="3200" b="1" dirty="0" err="1">
                <a:solidFill>
                  <a:schemeClr val="bg1"/>
                </a:solidFill>
              </a:rPr>
              <a:t>klaarmaken</a:t>
            </a:r>
            <a:r>
              <a:rPr lang="fr-BE" sz="3200" b="1" dirty="0">
                <a:solidFill>
                  <a:schemeClr val="bg1"/>
                </a:solidFill>
              </a:rPr>
              <a:t> </a:t>
            </a:r>
            <a:r>
              <a:rPr lang="fr-BE" sz="3200" b="1" dirty="0" err="1">
                <a:solidFill>
                  <a:schemeClr val="bg1"/>
                </a:solidFill>
              </a:rPr>
              <a:t>voor</a:t>
            </a:r>
            <a:r>
              <a:rPr lang="fr-BE" sz="3200" b="1" dirty="0">
                <a:solidFill>
                  <a:schemeClr val="bg1"/>
                </a:solidFill>
              </a:rPr>
              <a:t> morgen.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5EB1CFE-61E0-EC49-2FD9-AF7A35377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19</a:t>
            </a:fld>
            <a:endParaRPr lang="en-US" sz="2000" b="1" dirty="0"/>
          </a:p>
        </p:txBody>
      </p:sp>
      <p:pic>
        <p:nvPicPr>
          <p:cNvPr id="13" name="Image 12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AB7A66CD-8E9C-F37C-31EF-B58E2A6BA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5788" y="692013"/>
            <a:ext cx="2164651" cy="1672684"/>
          </a:xfrm>
          <a:prstGeom prst="rect">
            <a:avLst/>
          </a:prstGeom>
        </p:spPr>
      </p:pic>
      <p:sp>
        <p:nvSpPr>
          <p:cNvPr id="9" name="Espace réservé du texte 10">
            <a:extLst>
              <a:ext uri="{FF2B5EF4-FFF2-40B4-BE49-F238E27FC236}">
                <a16:creationId xmlns:a16="http://schemas.microsoft.com/office/drawing/2014/main" id="{E738D5F2-4B18-FD91-06C1-CB860FD57439}"/>
              </a:ext>
            </a:extLst>
          </p:cNvPr>
          <p:cNvSpPr txBox="1">
            <a:spLocks/>
          </p:cNvSpPr>
          <p:nvPr/>
        </p:nvSpPr>
        <p:spPr>
          <a:xfrm>
            <a:off x="6330980" y="6020365"/>
            <a:ext cx="2071148" cy="3781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Amiens </a:t>
            </a:r>
            <a:r>
              <a:rPr lang="en-US" sz="1800" b="1" dirty="0" err="1">
                <a:solidFill>
                  <a:schemeClr val="bg1"/>
                </a:solidFill>
              </a:rPr>
              <a:t>Cathédral</a:t>
            </a:r>
            <a:r>
              <a:rPr lang="en-US" sz="1800" b="1" dirty="0">
                <a:solidFill>
                  <a:schemeClr val="bg1"/>
                </a:solidFill>
              </a:rPr>
              <a:t> hotel</a:t>
            </a:r>
          </a:p>
        </p:txBody>
      </p:sp>
    </p:spTree>
    <p:extLst>
      <p:ext uri="{BB962C8B-B14F-4D97-AF65-F5344CB8AC3E}">
        <p14:creationId xmlns:p14="http://schemas.microsoft.com/office/powerpoint/2010/main" val="1555397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69E85-7FC7-1105-3F3A-E541525C5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BFAFC59-A2C4-7DE7-B28B-358338B3F6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921" y="418172"/>
            <a:ext cx="7650913" cy="5739082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AD95E9E1-1948-1819-0D49-BCBF8018B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736" y="418172"/>
            <a:ext cx="9667281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5 : </a:t>
            </a:r>
            <a:r>
              <a:rPr lang="fr-BE" b="1" dirty="0" err="1">
                <a:solidFill>
                  <a:schemeClr val="bg1"/>
                </a:solidFill>
              </a:rPr>
              <a:t>trein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naar</a:t>
            </a:r>
            <a:r>
              <a:rPr lang="fr-BE" b="1" dirty="0">
                <a:solidFill>
                  <a:schemeClr val="bg1"/>
                </a:solidFill>
              </a:rPr>
              <a:t> huis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6E5C49-D512-7BA9-14F9-C0E050F9B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20</a:t>
            </a:fld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0FFD20A-3E4C-A89B-38CC-C11530886330}"/>
              </a:ext>
            </a:extLst>
          </p:cNvPr>
          <p:cNvSpPr txBox="1"/>
          <p:nvPr/>
        </p:nvSpPr>
        <p:spPr>
          <a:xfrm>
            <a:off x="6478415" y="4433705"/>
            <a:ext cx="3447664" cy="172354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Bagage </a:t>
            </a:r>
            <a:r>
              <a:rPr lang="fr-BE" sz="3200" b="1" dirty="0" err="1">
                <a:solidFill>
                  <a:schemeClr val="bg1"/>
                </a:solidFill>
              </a:rPr>
              <a:t>inpakken</a:t>
            </a:r>
            <a:r>
              <a:rPr lang="fr-BE" sz="3200" b="1" dirty="0">
                <a:solidFill>
                  <a:schemeClr val="bg1"/>
                </a:solidFill>
              </a:rPr>
              <a:t>, </a:t>
            </a:r>
          </a:p>
          <a:p>
            <a:pPr algn="ctr"/>
            <a:r>
              <a:rPr lang="fr-BE" sz="3200" b="1" dirty="0" err="1">
                <a:solidFill>
                  <a:schemeClr val="bg1"/>
                </a:solidFill>
              </a:rPr>
              <a:t>ontbijt</a:t>
            </a:r>
            <a:r>
              <a:rPr lang="fr-BE" sz="3200" b="1" dirty="0">
                <a:solidFill>
                  <a:schemeClr val="bg1"/>
                </a:solidFill>
              </a:rPr>
              <a:t> en met de </a:t>
            </a:r>
          </a:p>
          <a:p>
            <a:pPr algn="ctr"/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</a:t>
            </a:r>
            <a:r>
              <a:rPr lang="fr-BE" sz="3200" b="1" dirty="0" err="1">
                <a:solidFill>
                  <a:schemeClr val="bg1"/>
                </a:solidFill>
              </a:rPr>
              <a:t>naar</a:t>
            </a:r>
            <a:r>
              <a:rPr lang="fr-BE" sz="3200" b="1" dirty="0">
                <a:solidFill>
                  <a:schemeClr val="bg1"/>
                </a:solidFill>
              </a:rPr>
              <a:t> huis.</a:t>
            </a:r>
          </a:p>
          <a:p>
            <a:pPr algn="ctr"/>
            <a:r>
              <a:rPr lang="fr-BE" sz="1000" b="1" dirty="0" err="1">
                <a:solidFill>
                  <a:schemeClr val="bg1"/>
                </a:solidFill>
              </a:rPr>
              <a:t>Vertrek</a:t>
            </a:r>
            <a:r>
              <a:rPr lang="fr-BE" sz="1000" b="1" dirty="0">
                <a:solidFill>
                  <a:schemeClr val="bg1"/>
                </a:solidFill>
              </a:rPr>
              <a:t> …h…, station Amiens.</a:t>
            </a:r>
          </a:p>
        </p:txBody>
      </p:sp>
      <p:sp>
        <p:nvSpPr>
          <p:cNvPr id="3" name="Espace réservé du texte 10">
            <a:extLst>
              <a:ext uri="{FF2B5EF4-FFF2-40B4-BE49-F238E27FC236}">
                <a16:creationId xmlns:a16="http://schemas.microsoft.com/office/drawing/2014/main" id="{8E3B7AB7-A8A2-C854-9EC8-5EE939649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5883274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1 </a:t>
            </a:r>
            <a:r>
              <a:rPr lang="fr-BE" sz="1600" b="1" dirty="0" err="1">
                <a:solidFill>
                  <a:schemeClr val="bg1"/>
                </a:solidFill>
              </a:rPr>
              <a:t>maal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Overstappen</a:t>
            </a:r>
            <a:endParaRPr lang="fr-BE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893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4cd65-d4d6-4cd7-a5e1-d72475921089">
      <Terms xmlns="http://schemas.microsoft.com/office/infopath/2007/PartnerControls"/>
    </lcf76f155ced4ddcb4097134ff3c332f>
    <TaxCatchAll xmlns="55e382e0-3bb9-496e-a470-66237f96e3a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003F9DC7E35409581A3EF0745E3EE" ma:contentTypeVersion="18" ma:contentTypeDescription="Een nieuw document maken." ma:contentTypeScope="" ma:versionID="c051a5b305657f5d7a4d59007bc4e04f">
  <xsd:schema xmlns:xsd="http://www.w3.org/2001/XMLSchema" xmlns:xs="http://www.w3.org/2001/XMLSchema" xmlns:p="http://schemas.microsoft.com/office/2006/metadata/properties" xmlns:ns2="b2f4cd65-d4d6-4cd7-a5e1-d72475921089" xmlns:ns3="c98855c5-d10c-46e1-80c1-98fdb24fd7ff" xmlns:ns4="55e382e0-3bb9-496e-a470-66237f96e3a2" targetNamespace="http://schemas.microsoft.com/office/2006/metadata/properties" ma:root="true" ma:fieldsID="6ee7b61beabb1664e8cf6af419049b39" ns2:_="" ns3:_="" ns4:_="">
    <xsd:import namespace="b2f4cd65-d4d6-4cd7-a5e1-d72475921089"/>
    <xsd:import namespace="c98855c5-d10c-46e1-80c1-98fdb24fd7ff"/>
    <xsd:import namespace="55e382e0-3bb9-496e-a470-66237f96e3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4cd65-d4d6-4cd7-a5e1-d72475921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0e905562-9620-45f5-92e3-c10dca4027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855c5-d10c-46e1-80c1-98fdb24fd7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382e0-3bb9-496e-a470-66237f96e3a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20b71cb-8819-4415-8ef7-f540ae2a6acd}" ma:internalName="TaxCatchAll" ma:showField="CatchAllData" ma:web="c98855c5-d10c-46e1-80c1-98fdb24fd7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4B3FD8-3236-4604-8116-DFB2646BFE42}">
  <ds:schemaRefs>
    <ds:schemaRef ds:uri="http://schemas.openxmlformats.org/package/2006/metadata/core-properties"/>
    <ds:schemaRef ds:uri="http://www.w3.org/XML/1998/namespace"/>
    <ds:schemaRef ds:uri="http://purl.org/dc/elements/1.1/"/>
    <ds:schemaRef ds:uri="55e382e0-3bb9-496e-a470-66237f96e3a2"/>
    <ds:schemaRef ds:uri="b2f4cd65-d4d6-4cd7-a5e1-d72475921089"/>
    <ds:schemaRef ds:uri="http://schemas.microsoft.com/office/2006/documentManagement/types"/>
    <ds:schemaRef ds:uri="http://purl.org/dc/terms/"/>
    <ds:schemaRef ds:uri="c98855c5-d10c-46e1-80c1-98fdb24fd7ff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949E8F7-135A-46BE-B5BC-136D776797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E6E199-4B6B-4521-AFB3-B0BD3C378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4cd65-d4d6-4cd7-a5e1-d72475921089"/>
    <ds:schemaRef ds:uri="c98855c5-d10c-46e1-80c1-98fdb24fd7ff"/>
    <ds:schemaRef ds:uri="55e382e0-3bb9-496e-a470-66237f96e3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181</TotalTime>
  <Words>289</Words>
  <Application>Microsoft Office PowerPoint</Application>
  <PresentationFormat>Grand écran</PresentationFormat>
  <Paragraphs>93</Paragraphs>
  <Slides>20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Tw Cen MT</vt:lpstr>
      <vt:lpstr>Circuit</vt:lpstr>
      <vt:lpstr>Présentation PowerPoint</vt:lpstr>
      <vt:lpstr>Présentation PowerPoint</vt:lpstr>
      <vt:lpstr>DAG1: trein naar Amiens</vt:lpstr>
      <vt:lpstr>Présentation PowerPoint</vt:lpstr>
      <vt:lpstr>Dag 1: Amiens centrum</vt:lpstr>
      <vt:lpstr>Présentation PowerPoint</vt:lpstr>
      <vt:lpstr>Dag 2: terrasje  Amiens</vt:lpstr>
      <vt:lpstr>DAG 2 : Amiens</vt:lpstr>
      <vt:lpstr>Dag 2: Amiens centrum</vt:lpstr>
      <vt:lpstr>DAG 3: trein naar Albert</vt:lpstr>
      <vt:lpstr>DAG 3 : Albert</vt:lpstr>
      <vt:lpstr>Dag 2: terrasje  Albert</vt:lpstr>
      <vt:lpstr>DAG 3: trein          naar Amiens</vt:lpstr>
      <vt:lpstr>Dag 3: Amiens centrum</vt:lpstr>
      <vt:lpstr>Présentation PowerPoint</vt:lpstr>
      <vt:lpstr>Dag 4: terrasje  Amiens</vt:lpstr>
      <vt:lpstr>Présentation PowerPoint</vt:lpstr>
      <vt:lpstr>Dag 4: Amiens centrum</vt:lpstr>
      <vt:lpstr>Présentation PowerPoint</vt:lpstr>
      <vt:lpstr>Dag 5 : trein naar huis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Reis Maastricht</dc:title>
  <dc:creator>Hendrik Trypsteen</dc:creator>
  <cp:lastModifiedBy>hendrik Trypsteen</cp:lastModifiedBy>
  <cp:revision>184</cp:revision>
  <cp:lastPrinted>2025-03-09T09:09:45Z</cp:lastPrinted>
  <dcterms:created xsi:type="dcterms:W3CDTF">2025-02-25T06:24:37Z</dcterms:created>
  <dcterms:modified xsi:type="dcterms:W3CDTF">2026-09-29T14:08:22Z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2025-02-25T06:28:53Z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545b4458-2aad-4a61-a437-03dc5ff8a64c</vt:lpwstr>
  </property>
  <property fmtid="{D5CDD505-2E9C-101B-9397-08002B2CF9AE}" pid="8" name="MSIP_Label_47c19387-3134-4ca8-87e2-20d2b663daf3_ContentBits">
    <vt:lpwstr>0</vt:lpwstr>
  </property>
  <property fmtid="{D5CDD505-2E9C-101B-9397-08002B2CF9AE}" pid="9" name="ContentTypeId">
    <vt:lpwstr>0x01010092B003F9DC7E35409581A3EF0745E3EE</vt:lpwstr>
  </property>
</Properties>
</file>