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</p:sldMasterIdLst>
  <p:notesMasterIdLst>
    <p:notesMasterId r:id="rId22"/>
  </p:notesMasterIdLst>
  <p:sldIdLst>
    <p:sldId id="256" r:id="rId5"/>
    <p:sldId id="308" r:id="rId6"/>
    <p:sldId id="309" r:id="rId7"/>
    <p:sldId id="311" r:id="rId8"/>
    <p:sldId id="312" r:id="rId9"/>
    <p:sldId id="302" r:id="rId10"/>
    <p:sldId id="304" r:id="rId11"/>
    <p:sldId id="313" r:id="rId12"/>
    <p:sldId id="314" r:id="rId13"/>
    <p:sldId id="315" r:id="rId14"/>
    <p:sldId id="306" r:id="rId15"/>
    <p:sldId id="316" r:id="rId16"/>
    <p:sldId id="317" r:id="rId17"/>
    <p:sldId id="318" r:id="rId18"/>
    <p:sldId id="319" r:id="rId19"/>
    <p:sldId id="320" r:id="rId20"/>
    <p:sldId id="321" r:id="rId21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8948A1-C8DD-5BC4-ACEC-E11DE44D5EDD}" name="hendrik Trypsteen" initials="hT" userId="45b5387b12043cd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54E44B-786B-4030-9DA0-B447D95098AD}" v="59" dt="2025-02-28T14:48:15.7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rik Trypsteen" userId="fd82ea10-16b6-4d24-85fb-8b3a1eb78ece" providerId="ADAL" clId="{0A54E44B-786B-4030-9DA0-B447D95098AD}"/>
    <pc:docChg chg="undo custSel addSld delSld modSld sldOrd modMainMaster addSection delSection">
      <pc:chgData name="Hendrik Trypsteen" userId="fd82ea10-16b6-4d24-85fb-8b3a1eb78ece" providerId="ADAL" clId="{0A54E44B-786B-4030-9DA0-B447D95098AD}" dt="2025-02-28T14:57:26.803" v="1313" actId="6549"/>
      <pc:docMkLst>
        <pc:docMk/>
      </pc:docMkLst>
      <pc:sldChg chg="addSp delSp modSp mod setBg">
        <pc:chgData name="Hendrik Trypsteen" userId="fd82ea10-16b6-4d24-85fb-8b3a1eb78ece" providerId="ADAL" clId="{0A54E44B-786B-4030-9DA0-B447D95098AD}" dt="2025-02-28T14:47:40.477" v="1193" actId="1076"/>
        <pc:sldMkLst>
          <pc:docMk/>
          <pc:sldMk cId="986118244" sldId="256"/>
        </pc:sldMkLst>
        <pc:spChg chg="del mod">
          <ac:chgData name="Hendrik Trypsteen" userId="fd82ea10-16b6-4d24-85fb-8b3a1eb78ece" providerId="ADAL" clId="{0A54E44B-786B-4030-9DA0-B447D95098AD}" dt="2025-02-28T14:46:20.593" v="1165" actId="478"/>
          <ac:spMkLst>
            <pc:docMk/>
            <pc:sldMk cId="986118244" sldId="256"/>
            <ac:spMk id="2" creationId="{1C031976-67B4-3691-EE49-2825C79FC930}"/>
          </ac:spMkLst>
        </pc:spChg>
        <pc:spChg chg="mod">
          <ac:chgData name="Hendrik Trypsteen" userId="fd82ea10-16b6-4d24-85fb-8b3a1eb78ece" providerId="ADAL" clId="{0A54E44B-786B-4030-9DA0-B447D95098AD}" dt="2025-02-28T14:47:40.477" v="1193" actId="1076"/>
          <ac:spMkLst>
            <pc:docMk/>
            <pc:sldMk cId="986118244" sldId="256"/>
            <ac:spMk id="3" creationId="{90A72C2D-DE73-5A75-EA49-0BA7AD3C380A}"/>
          </ac:spMkLst>
        </pc:spChg>
        <pc:spChg chg="add del mod">
          <ac:chgData name="Hendrik Trypsteen" userId="fd82ea10-16b6-4d24-85fb-8b3a1eb78ece" providerId="ADAL" clId="{0A54E44B-786B-4030-9DA0-B447D95098AD}" dt="2025-02-28T14:47:21.757" v="1169" actId="478"/>
          <ac:spMkLst>
            <pc:docMk/>
            <pc:sldMk cId="986118244" sldId="256"/>
            <ac:spMk id="5" creationId="{1C4920E3-E2EB-1138-C9CD-E6D99D7946D3}"/>
          </ac:spMkLst>
        </pc:spChg>
      </pc:sldChg>
      <pc:sldChg chg="addSp delSp modSp del mod modClrScheme chgLayout">
        <pc:chgData name="Hendrik Trypsteen" userId="fd82ea10-16b6-4d24-85fb-8b3a1eb78ece" providerId="ADAL" clId="{0A54E44B-786B-4030-9DA0-B447D95098AD}" dt="2025-02-28T07:16:32.373" v="330" actId="2696"/>
        <pc:sldMkLst>
          <pc:docMk/>
          <pc:sldMk cId="3596261956" sldId="257"/>
        </pc:sldMkLst>
        <pc:spChg chg="mod ord">
          <ac:chgData name="Hendrik Trypsteen" userId="fd82ea10-16b6-4d24-85fb-8b3a1eb78ece" providerId="ADAL" clId="{0A54E44B-786B-4030-9DA0-B447D95098AD}" dt="2025-02-28T07:15:24.208" v="240" actId="6549"/>
          <ac:spMkLst>
            <pc:docMk/>
            <pc:sldMk cId="3596261956" sldId="257"/>
            <ac:spMk id="2" creationId="{3BE8170D-B362-C211-C171-76D3E8283F36}"/>
          </ac:spMkLst>
        </pc:spChg>
        <pc:spChg chg="mod ord">
          <ac:chgData name="Hendrik Trypsteen" userId="fd82ea10-16b6-4d24-85fb-8b3a1eb78ece" providerId="ADAL" clId="{0A54E44B-786B-4030-9DA0-B447D95098AD}" dt="2025-02-28T07:15:47.887" v="327" actId="20577"/>
          <ac:spMkLst>
            <pc:docMk/>
            <pc:sldMk cId="3596261956" sldId="257"/>
            <ac:spMk id="3" creationId="{26319BC8-DEEA-47E7-7A73-9CD2BEA3902E}"/>
          </ac:spMkLst>
        </pc:spChg>
        <pc:spChg chg="del">
          <ac:chgData name="Hendrik Trypsteen" userId="fd82ea10-16b6-4d24-85fb-8b3a1eb78ece" providerId="ADAL" clId="{0A54E44B-786B-4030-9DA0-B447D95098AD}" dt="2025-02-28T06:52:58.389" v="141" actId="478"/>
          <ac:spMkLst>
            <pc:docMk/>
            <pc:sldMk cId="3596261956" sldId="257"/>
            <ac:spMk id="4" creationId="{C104F5DE-7EF7-2607-99C3-1FE191C199D8}"/>
          </ac:spMkLst>
        </pc:spChg>
        <pc:spChg chg="add del mod ord">
          <ac:chgData name="Hendrik Trypsteen" userId="fd82ea10-16b6-4d24-85fb-8b3a1eb78ece" providerId="ADAL" clId="{0A54E44B-786B-4030-9DA0-B447D95098AD}" dt="2025-02-28T06:54:00.042" v="147" actId="700"/>
          <ac:spMkLst>
            <pc:docMk/>
            <pc:sldMk cId="3596261956" sldId="257"/>
            <ac:spMk id="5" creationId="{0402DB1E-4B6C-23B7-246B-0D394EEB7496}"/>
          </ac:spMkLst>
        </pc:spChg>
        <pc:spChg chg="add del mod ord">
          <ac:chgData name="Hendrik Trypsteen" userId="fd82ea10-16b6-4d24-85fb-8b3a1eb78ece" providerId="ADAL" clId="{0A54E44B-786B-4030-9DA0-B447D95098AD}" dt="2025-02-28T06:54:04.921" v="148" actId="478"/>
          <ac:spMkLst>
            <pc:docMk/>
            <pc:sldMk cId="3596261956" sldId="257"/>
            <ac:spMk id="6" creationId="{CC36A4E5-DE61-11EB-3EA3-6AD6BAD2CA54}"/>
          </ac:spMkLst>
        </pc:spChg>
        <pc:spChg chg="add del mod ord">
          <ac:chgData name="Hendrik Trypsteen" userId="fd82ea10-16b6-4d24-85fb-8b3a1eb78ece" providerId="ADAL" clId="{0A54E44B-786B-4030-9DA0-B447D95098AD}" dt="2025-02-28T06:54:06.058" v="149" actId="478"/>
          <ac:spMkLst>
            <pc:docMk/>
            <pc:sldMk cId="3596261956" sldId="257"/>
            <ac:spMk id="7" creationId="{64001EDA-A40B-47AF-7C4B-4002B5ADB711}"/>
          </ac:spMkLst>
        </pc:spChg>
        <pc:spChg chg="add del mod ord">
          <ac:chgData name="Hendrik Trypsteen" userId="fd82ea10-16b6-4d24-85fb-8b3a1eb78ece" providerId="ADAL" clId="{0A54E44B-786B-4030-9DA0-B447D95098AD}" dt="2025-02-28T07:15:39.752" v="290" actId="27636"/>
          <ac:spMkLst>
            <pc:docMk/>
            <pc:sldMk cId="3596261956" sldId="257"/>
            <ac:spMk id="8" creationId="{E0A423DE-BF94-5B60-B9D5-78367CE3AFCA}"/>
          </ac:spMkLst>
        </pc:spChg>
        <pc:spChg chg="add del mod ord">
          <ac:chgData name="Hendrik Trypsteen" userId="fd82ea10-16b6-4d24-85fb-8b3a1eb78ece" providerId="ADAL" clId="{0A54E44B-786B-4030-9DA0-B447D95098AD}" dt="2025-02-28T06:54:32.503" v="154" actId="700"/>
          <ac:spMkLst>
            <pc:docMk/>
            <pc:sldMk cId="3596261956" sldId="257"/>
            <ac:spMk id="9" creationId="{56F1A4E8-D11A-0B4A-A6AE-07A39655084A}"/>
          </ac:spMkLst>
        </pc:spChg>
        <pc:spChg chg="add del mod ord">
          <ac:chgData name="Hendrik Trypsteen" userId="fd82ea10-16b6-4d24-85fb-8b3a1eb78ece" providerId="ADAL" clId="{0A54E44B-786B-4030-9DA0-B447D95098AD}" dt="2025-02-28T06:54:32.503" v="154" actId="700"/>
          <ac:spMkLst>
            <pc:docMk/>
            <pc:sldMk cId="3596261956" sldId="257"/>
            <ac:spMk id="10" creationId="{76D52D26-C403-12E8-85E0-71529ECF846A}"/>
          </ac:spMkLst>
        </pc:spChg>
        <pc:spChg chg="add del mod ord">
          <ac:chgData name="Hendrik Trypsteen" userId="fd82ea10-16b6-4d24-85fb-8b3a1eb78ece" providerId="ADAL" clId="{0A54E44B-786B-4030-9DA0-B447D95098AD}" dt="2025-02-28T06:54:32.503" v="154" actId="700"/>
          <ac:spMkLst>
            <pc:docMk/>
            <pc:sldMk cId="3596261956" sldId="257"/>
            <ac:spMk id="11" creationId="{E79BF3F2-72FF-84E3-C7ED-892D3C7EF030}"/>
          </ac:spMkLst>
        </pc:spChg>
      </pc:sldChg>
      <pc:sldChg chg="addSp delSp modSp new mod ord setBg modClrScheme chgLayout">
        <pc:chgData name="Hendrik Trypsteen" userId="fd82ea10-16b6-4d24-85fb-8b3a1eb78ece" providerId="ADAL" clId="{0A54E44B-786B-4030-9DA0-B447D95098AD}" dt="2025-02-28T14:45:31.603" v="1160" actId="207"/>
        <pc:sldMkLst>
          <pc:docMk/>
          <pc:sldMk cId="3166471079" sldId="258"/>
        </pc:sldMkLst>
        <pc:spChg chg="del mod ord">
          <ac:chgData name="Hendrik Trypsteen" userId="fd82ea10-16b6-4d24-85fb-8b3a1eb78ece" providerId="ADAL" clId="{0A54E44B-786B-4030-9DA0-B447D95098AD}" dt="2025-02-28T06:53:34.542" v="145" actId="700"/>
          <ac:spMkLst>
            <pc:docMk/>
            <pc:sldMk cId="3166471079" sldId="258"/>
            <ac:spMk id="2" creationId="{B30722EC-5805-D46F-A15E-EA30383AC932}"/>
          </ac:spMkLst>
        </pc:spChg>
        <pc:spChg chg="add del mod">
          <ac:chgData name="Hendrik Trypsteen" userId="fd82ea10-16b6-4d24-85fb-8b3a1eb78ece" providerId="ADAL" clId="{0A54E44B-786B-4030-9DA0-B447D95098AD}" dt="2025-02-28T14:44:29.802" v="1132" actId="478"/>
          <ac:spMkLst>
            <pc:docMk/>
            <pc:sldMk cId="3166471079" sldId="258"/>
            <ac:spMk id="3" creationId="{DA1E4A4B-1E2F-8C5F-FC4B-F60B44DC8F18}"/>
          </ac:spMkLst>
        </pc:spChg>
        <pc:spChg chg="del mod ord">
          <ac:chgData name="Hendrik Trypsteen" userId="fd82ea10-16b6-4d24-85fb-8b3a1eb78ece" providerId="ADAL" clId="{0A54E44B-786B-4030-9DA0-B447D95098AD}" dt="2025-02-28T06:53:34.542" v="145" actId="700"/>
          <ac:spMkLst>
            <pc:docMk/>
            <pc:sldMk cId="3166471079" sldId="258"/>
            <ac:spMk id="3" creationId="{E0BAF81F-D892-B29F-5A9F-039DD09FF373}"/>
          </ac:spMkLst>
        </pc:spChg>
        <pc:spChg chg="del mod ord">
          <ac:chgData name="Hendrik Trypsteen" userId="fd82ea10-16b6-4d24-85fb-8b3a1eb78ece" providerId="ADAL" clId="{0A54E44B-786B-4030-9DA0-B447D95098AD}" dt="2025-02-28T06:53:34.542" v="145" actId="700"/>
          <ac:spMkLst>
            <pc:docMk/>
            <pc:sldMk cId="3166471079" sldId="258"/>
            <ac:spMk id="4" creationId="{F668F585-0F83-F251-7F65-389C12155BF2}"/>
          </ac:spMkLst>
        </pc:spChg>
        <pc:spChg chg="add del mod ord">
          <ac:chgData name="Hendrik Trypsteen" userId="fd82ea10-16b6-4d24-85fb-8b3a1eb78ece" providerId="ADAL" clId="{0A54E44B-786B-4030-9DA0-B447D95098AD}" dt="2025-02-28T06:54:49.539" v="155" actId="700"/>
          <ac:spMkLst>
            <pc:docMk/>
            <pc:sldMk cId="3166471079" sldId="258"/>
            <ac:spMk id="5" creationId="{A46997A0-E79F-4999-94F4-B52A2A0C7F28}"/>
          </ac:spMkLst>
        </pc:spChg>
        <pc:spChg chg="add del mod">
          <ac:chgData name="Hendrik Trypsteen" userId="fd82ea10-16b6-4d24-85fb-8b3a1eb78ece" providerId="ADAL" clId="{0A54E44B-786B-4030-9DA0-B447D95098AD}" dt="2025-02-28T14:44:28.898" v="1131" actId="478"/>
          <ac:spMkLst>
            <pc:docMk/>
            <pc:sldMk cId="3166471079" sldId="258"/>
            <ac:spMk id="5" creationId="{F45D5F95-2C8B-5774-1560-174E54125FB5}"/>
          </ac:spMkLst>
        </pc:spChg>
        <pc:spChg chg="add del mod ord">
          <ac:chgData name="Hendrik Trypsteen" userId="fd82ea10-16b6-4d24-85fb-8b3a1eb78ece" providerId="ADAL" clId="{0A54E44B-786B-4030-9DA0-B447D95098AD}" dt="2025-02-28T06:54:49.539" v="155" actId="700"/>
          <ac:spMkLst>
            <pc:docMk/>
            <pc:sldMk cId="3166471079" sldId="258"/>
            <ac:spMk id="6" creationId="{65B58F2A-F439-E54C-05EC-1DC1E7E1AF85}"/>
          </ac:spMkLst>
        </pc:spChg>
        <pc:spChg chg="add del mod ord">
          <ac:chgData name="Hendrik Trypsteen" userId="fd82ea10-16b6-4d24-85fb-8b3a1eb78ece" providerId="ADAL" clId="{0A54E44B-786B-4030-9DA0-B447D95098AD}" dt="2025-02-28T06:54:49.539" v="155" actId="700"/>
          <ac:spMkLst>
            <pc:docMk/>
            <pc:sldMk cId="3166471079" sldId="258"/>
            <ac:spMk id="7" creationId="{37931A04-B043-3018-40D2-E4C280AAE70D}"/>
          </ac:spMkLst>
        </pc:spChg>
        <pc:spChg chg="add mod ord">
          <ac:chgData name="Hendrik Trypsteen" userId="fd82ea10-16b6-4d24-85fb-8b3a1eb78ece" providerId="ADAL" clId="{0A54E44B-786B-4030-9DA0-B447D95098AD}" dt="2025-02-28T14:45:31.603" v="1160" actId="207"/>
          <ac:spMkLst>
            <pc:docMk/>
            <pc:sldMk cId="3166471079" sldId="258"/>
            <ac:spMk id="8" creationId="{C3950E69-3772-9882-65D6-255372A462CF}"/>
          </ac:spMkLst>
        </pc:spChg>
        <pc:spChg chg="add del mod ord">
          <ac:chgData name="Hendrik Trypsteen" userId="fd82ea10-16b6-4d24-85fb-8b3a1eb78ece" providerId="ADAL" clId="{0A54E44B-786B-4030-9DA0-B447D95098AD}" dt="2025-02-28T06:54:52.609" v="156" actId="478"/>
          <ac:spMkLst>
            <pc:docMk/>
            <pc:sldMk cId="3166471079" sldId="258"/>
            <ac:spMk id="9" creationId="{5BDA2AE6-EE42-563F-3449-47ECF79F8C18}"/>
          </ac:spMkLst>
        </pc:spChg>
        <pc:spChg chg="add del mod ord">
          <ac:chgData name="Hendrik Trypsteen" userId="fd82ea10-16b6-4d24-85fb-8b3a1eb78ece" providerId="ADAL" clId="{0A54E44B-786B-4030-9DA0-B447D95098AD}" dt="2025-02-28T07:12:11.032" v="175" actId="931"/>
          <ac:spMkLst>
            <pc:docMk/>
            <pc:sldMk cId="3166471079" sldId="258"/>
            <ac:spMk id="10" creationId="{11B06C14-6C33-BFFD-4863-7EC5C5D51E9D}"/>
          </ac:spMkLst>
        </pc:spChg>
        <pc:spChg chg="add mod ord">
          <ac:chgData name="Hendrik Trypsteen" userId="fd82ea10-16b6-4d24-85fb-8b3a1eb78ece" providerId="ADAL" clId="{0A54E44B-786B-4030-9DA0-B447D95098AD}" dt="2025-02-28T14:45:01.553" v="1159" actId="27636"/>
          <ac:spMkLst>
            <pc:docMk/>
            <pc:sldMk cId="3166471079" sldId="258"/>
            <ac:spMk id="11" creationId="{93CEFC5E-9BEF-6B1D-631E-8084EF5E174D}"/>
          </ac:spMkLst>
        </pc:spChg>
        <pc:spChg chg="add del mod ord">
          <ac:chgData name="Hendrik Trypsteen" userId="fd82ea10-16b6-4d24-85fb-8b3a1eb78ece" providerId="ADAL" clId="{0A54E44B-786B-4030-9DA0-B447D95098AD}" dt="2025-02-28T07:14:18.978" v="178" actId="931"/>
          <ac:spMkLst>
            <pc:docMk/>
            <pc:sldMk cId="3166471079" sldId="258"/>
            <ac:spMk id="12" creationId="{309BE0F1-FA99-C02B-A8DB-2FA8BBB176B6}"/>
          </ac:spMkLst>
        </pc:spChg>
        <pc:picChg chg="add del mod">
          <ac:chgData name="Hendrik Trypsteen" userId="fd82ea10-16b6-4d24-85fb-8b3a1eb78ece" providerId="ADAL" clId="{0A54E44B-786B-4030-9DA0-B447D95098AD}" dt="2025-02-28T14:44:25.363" v="1129" actId="478"/>
          <ac:picMkLst>
            <pc:docMk/>
            <pc:sldMk cId="3166471079" sldId="258"/>
            <ac:picMk id="14" creationId="{103E43BE-4E77-52B4-D49A-8C18DBA51BF1}"/>
          </ac:picMkLst>
        </pc:picChg>
        <pc:picChg chg="add del mod">
          <ac:chgData name="Hendrik Trypsteen" userId="fd82ea10-16b6-4d24-85fb-8b3a1eb78ece" providerId="ADAL" clId="{0A54E44B-786B-4030-9DA0-B447D95098AD}" dt="2025-02-28T14:44:26.624" v="1130" actId="478"/>
          <ac:picMkLst>
            <pc:docMk/>
            <pc:sldMk cId="3166471079" sldId="258"/>
            <ac:picMk id="16" creationId="{F04BF617-D988-2107-3C8A-4AF2FA61DE9E}"/>
          </ac:picMkLst>
        </pc:picChg>
      </pc:sldChg>
      <pc:sldChg chg="addSp delSp modSp mod setBg">
        <pc:chgData name="Hendrik Trypsteen" userId="fd82ea10-16b6-4d24-85fb-8b3a1eb78ece" providerId="ADAL" clId="{0A54E44B-786B-4030-9DA0-B447D95098AD}" dt="2025-02-28T14:49:06.731" v="1242" actId="1076"/>
        <pc:sldMkLst>
          <pc:docMk/>
          <pc:sldMk cId="3174655402" sldId="259"/>
        </pc:sldMkLst>
        <pc:spChg chg="add del mod">
          <ac:chgData name="Hendrik Trypsteen" userId="fd82ea10-16b6-4d24-85fb-8b3a1eb78ece" providerId="ADAL" clId="{0A54E44B-786B-4030-9DA0-B447D95098AD}" dt="2025-02-28T07:20:51.275" v="333" actId="931"/>
          <ac:spMkLst>
            <pc:docMk/>
            <pc:sldMk cId="3174655402" sldId="259"/>
            <ac:spMk id="3" creationId="{034FAFDD-D74D-B2F0-5E6C-DD08C750FF33}"/>
          </ac:spMkLst>
        </pc:spChg>
        <pc:spChg chg="add del mod">
          <ac:chgData name="Hendrik Trypsteen" userId="fd82ea10-16b6-4d24-85fb-8b3a1eb78ece" providerId="ADAL" clId="{0A54E44B-786B-4030-9DA0-B447D95098AD}" dt="2025-02-28T14:48:21.595" v="1197" actId="478"/>
          <ac:spMkLst>
            <pc:docMk/>
            <pc:sldMk cId="3174655402" sldId="259"/>
            <ac:spMk id="3" creationId="{5EB9AA44-2D25-3489-CDDE-C5C151172FE7}"/>
          </ac:spMkLst>
        </pc:spChg>
        <pc:spChg chg="add del mod">
          <ac:chgData name="Hendrik Trypsteen" userId="fd82ea10-16b6-4d24-85fb-8b3a1eb78ece" providerId="ADAL" clId="{0A54E44B-786B-4030-9DA0-B447D95098AD}" dt="2025-02-28T14:48:24.731" v="1199" actId="478"/>
          <ac:spMkLst>
            <pc:docMk/>
            <pc:sldMk cId="3174655402" sldId="259"/>
            <ac:spMk id="5" creationId="{BAA44726-750E-8E9C-6B5A-9716DE2D22D1}"/>
          </ac:spMkLst>
        </pc:spChg>
        <pc:spChg chg="add del mod">
          <ac:chgData name="Hendrik Trypsteen" userId="fd82ea10-16b6-4d24-85fb-8b3a1eb78ece" providerId="ADAL" clId="{0A54E44B-786B-4030-9DA0-B447D95098AD}" dt="2025-02-28T07:24:11.038" v="340" actId="931"/>
          <ac:spMkLst>
            <pc:docMk/>
            <pc:sldMk cId="3174655402" sldId="259"/>
            <ac:spMk id="5" creationId="{DC8A2CE7-4564-4AB0-025B-FFAECA8BC923}"/>
          </ac:spMkLst>
        </pc:spChg>
        <pc:spChg chg="mod">
          <ac:chgData name="Hendrik Trypsteen" userId="fd82ea10-16b6-4d24-85fb-8b3a1eb78ece" providerId="ADAL" clId="{0A54E44B-786B-4030-9DA0-B447D95098AD}" dt="2025-02-28T14:49:06.731" v="1242" actId="1076"/>
          <ac:spMkLst>
            <pc:docMk/>
            <pc:sldMk cId="3174655402" sldId="259"/>
            <ac:spMk id="8" creationId="{C3950E69-3772-9882-65D6-255372A462CF}"/>
          </ac:spMkLst>
        </pc:spChg>
        <pc:spChg chg="mod">
          <ac:chgData name="Hendrik Trypsteen" userId="fd82ea10-16b6-4d24-85fb-8b3a1eb78ece" providerId="ADAL" clId="{0A54E44B-786B-4030-9DA0-B447D95098AD}" dt="2025-02-28T14:48:46.956" v="1208" actId="207"/>
          <ac:spMkLst>
            <pc:docMk/>
            <pc:sldMk cId="3174655402" sldId="259"/>
            <ac:spMk id="11" creationId="{93CEFC5E-9BEF-6B1D-631E-8084EF5E174D}"/>
          </ac:spMkLst>
        </pc:spChg>
        <pc:picChg chg="add del mod">
          <ac:chgData name="Hendrik Trypsteen" userId="fd82ea10-16b6-4d24-85fb-8b3a1eb78ece" providerId="ADAL" clId="{0A54E44B-786B-4030-9DA0-B447D95098AD}" dt="2025-02-28T14:48:23.261" v="1198" actId="478"/>
          <ac:picMkLst>
            <pc:docMk/>
            <pc:sldMk cId="3174655402" sldId="259"/>
            <ac:picMk id="7" creationId="{BF299EBB-5746-E72E-1FA7-B0BFDD9CCCB1}"/>
          </ac:picMkLst>
        </pc:picChg>
        <pc:picChg chg="add del mod">
          <ac:chgData name="Hendrik Trypsteen" userId="fd82ea10-16b6-4d24-85fb-8b3a1eb78ece" providerId="ADAL" clId="{0A54E44B-786B-4030-9DA0-B447D95098AD}" dt="2025-02-28T14:48:19.478" v="1196" actId="478"/>
          <ac:picMkLst>
            <pc:docMk/>
            <pc:sldMk cId="3174655402" sldId="259"/>
            <ac:picMk id="10" creationId="{F278AE45-7A6E-0F13-1057-64E1281A5B63}"/>
          </ac:picMkLst>
        </pc:picChg>
        <pc:picChg chg="del">
          <ac:chgData name="Hendrik Trypsteen" userId="fd82ea10-16b6-4d24-85fb-8b3a1eb78ece" providerId="ADAL" clId="{0A54E44B-786B-4030-9DA0-B447D95098AD}" dt="2025-02-28T07:16:37.961" v="331" actId="478"/>
          <ac:picMkLst>
            <pc:docMk/>
            <pc:sldMk cId="3174655402" sldId="259"/>
            <ac:picMk id="14" creationId="{103E43BE-4E77-52B4-D49A-8C18DBA51BF1}"/>
          </ac:picMkLst>
        </pc:picChg>
        <pc:picChg chg="del">
          <ac:chgData name="Hendrik Trypsteen" userId="fd82ea10-16b6-4d24-85fb-8b3a1eb78ece" providerId="ADAL" clId="{0A54E44B-786B-4030-9DA0-B447D95098AD}" dt="2025-02-28T07:16:39.136" v="332" actId="478"/>
          <ac:picMkLst>
            <pc:docMk/>
            <pc:sldMk cId="3174655402" sldId="259"/>
            <ac:picMk id="16" creationId="{F04BF617-D988-2107-3C8A-4AF2FA61DE9E}"/>
          </ac:picMkLst>
        </pc:picChg>
      </pc:sldChg>
      <pc:sldChg chg="addSp delSp modSp new mod setBg modClrScheme chgLayout">
        <pc:chgData name="Hendrik Trypsteen" userId="fd82ea10-16b6-4d24-85fb-8b3a1eb78ece" providerId="ADAL" clId="{0A54E44B-786B-4030-9DA0-B447D95098AD}" dt="2025-02-28T14:49:41.791" v="1255" actId="20577"/>
        <pc:sldMkLst>
          <pc:docMk/>
          <pc:sldMk cId="3173850223" sldId="260"/>
        </pc:sldMkLst>
        <pc:spChg chg="del mod ord">
          <ac:chgData name="Hendrik Trypsteen" userId="fd82ea10-16b6-4d24-85fb-8b3a1eb78ece" providerId="ADAL" clId="{0A54E44B-786B-4030-9DA0-B447D95098AD}" dt="2025-02-28T07:24:56.149" v="345" actId="700"/>
          <ac:spMkLst>
            <pc:docMk/>
            <pc:sldMk cId="3173850223" sldId="260"/>
            <ac:spMk id="2" creationId="{F5BC6AB5-DD9F-A896-8148-638EA1313973}"/>
          </ac:spMkLst>
        </pc:spChg>
        <pc:spChg chg="del mod ord">
          <ac:chgData name="Hendrik Trypsteen" userId="fd82ea10-16b6-4d24-85fb-8b3a1eb78ece" providerId="ADAL" clId="{0A54E44B-786B-4030-9DA0-B447D95098AD}" dt="2025-02-28T07:24:56.149" v="345" actId="700"/>
          <ac:spMkLst>
            <pc:docMk/>
            <pc:sldMk cId="3173850223" sldId="260"/>
            <ac:spMk id="3" creationId="{8B818818-95C4-706E-4479-15BAA4426642}"/>
          </ac:spMkLst>
        </pc:spChg>
        <pc:spChg chg="del mod ord">
          <ac:chgData name="Hendrik Trypsteen" userId="fd82ea10-16b6-4d24-85fb-8b3a1eb78ece" providerId="ADAL" clId="{0A54E44B-786B-4030-9DA0-B447D95098AD}" dt="2025-02-28T07:24:56.149" v="345" actId="700"/>
          <ac:spMkLst>
            <pc:docMk/>
            <pc:sldMk cId="3173850223" sldId="260"/>
            <ac:spMk id="4" creationId="{4EDB6310-361B-DBF1-28BB-CBC7C8371744}"/>
          </ac:spMkLst>
        </pc:spChg>
        <pc:spChg chg="del mod ord">
          <ac:chgData name="Hendrik Trypsteen" userId="fd82ea10-16b6-4d24-85fb-8b3a1eb78ece" providerId="ADAL" clId="{0A54E44B-786B-4030-9DA0-B447D95098AD}" dt="2025-02-28T07:24:56.149" v="345" actId="700"/>
          <ac:spMkLst>
            <pc:docMk/>
            <pc:sldMk cId="3173850223" sldId="260"/>
            <ac:spMk id="5" creationId="{A0CB3803-315F-C526-06C1-3370E84194A6}"/>
          </ac:spMkLst>
        </pc:spChg>
        <pc:spChg chg="del mod ord">
          <ac:chgData name="Hendrik Trypsteen" userId="fd82ea10-16b6-4d24-85fb-8b3a1eb78ece" providerId="ADAL" clId="{0A54E44B-786B-4030-9DA0-B447D95098AD}" dt="2025-02-28T07:24:56.149" v="345" actId="700"/>
          <ac:spMkLst>
            <pc:docMk/>
            <pc:sldMk cId="3173850223" sldId="260"/>
            <ac:spMk id="6" creationId="{50D9899E-8532-09C6-71BD-4779649C1272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7" creationId="{EF048FD9-8133-004D-F981-C6D4CB80DCA3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8" creationId="{F777626C-AE21-4965-363C-83D65C920A73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9" creationId="{7349FC74-4E8B-A1C2-4895-031E48603C79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10" creationId="{6AAFA637-8137-F120-CCCA-056F74DE7EFA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11" creationId="{BE21E1B6-53D0-6012-883C-997E125073DD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12" creationId="{D5233A79-85D5-89E4-F9A7-7CB494822559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13" creationId="{ADA946BD-7F3A-3EBD-C2C4-94133CE8CEEF}"/>
          </ac:spMkLst>
        </pc:spChg>
        <pc:spChg chg="add mod ord">
          <ac:chgData name="Hendrik Trypsteen" userId="fd82ea10-16b6-4d24-85fb-8b3a1eb78ece" providerId="ADAL" clId="{0A54E44B-786B-4030-9DA0-B447D95098AD}" dt="2025-02-28T14:49:41.791" v="1255" actId="20577"/>
          <ac:spMkLst>
            <pc:docMk/>
            <pc:sldMk cId="3173850223" sldId="260"/>
            <ac:spMk id="14" creationId="{DE165DE3-989F-66CC-EB51-3CC01A3C7F9E}"/>
          </ac:spMkLst>
        </pc:spChg>
      </pc:sldChg>
      <pc:sldChg chg="addSp delSp modSp new mod setBg">
        <pc:chgData name="Hendrik Trypsteen" userId="fd82ea10-16b6-4d24-85fb-8b3a1eb78ece" providerId="ADAL" clId="{0A54E44B-786B-4030-9DA0-B447D95098AD}" dt="2025-02-28T14:50:25.635" v="1258" actId="14100"/>
        <pc:sldMkLst>
          <pc:docMk/>
          <pc:sldMk cId="1276146782" sldId="261"/>
        </pc:sldMkLst>
        <pc:spChg chg="mod">
          <ac:chgData name="Hendrik Trypsteen" userId="fd82ea10-16b6-4d24-85fb-8b3a1eb78ece" providerId="ADAL" clId="{0A54E44B-786B-4030-9DA0-B447D95098AD}" dt="2025-02-28T14:50:25.635" v="1258" actId="14100"/>
          <ac:spMkLst>
            <pc:docMk/>
            <pc:sldMk cId="1276146782" sldId="261"/>
            <ac:spMk id="2" creationId="{04B8F46E-B8A7-3201-5252-7022B6836B77}"/>
          </ac:spMkLst>
        </pc:spChg>
        <pc:spChg chg="mod">
          <ac:chgData name="Hendrik Trypsteen" userId="fd82ea10-16b6-4d24-85fb-8b3a1eb78ece" providerId="ADAL" clId="{0A54E44B-786B-4030-9DA0-B447D95098AD}" dt="2025-02-28T07:35:26.661" v="554" actId="207"/>
          <ac:spMkLst>
            <pc:docMk/>
            <pc:sldMk cId="1276146782" sldId="261"/>
            <ac:spMk id="3" creationId="{6D163449-D552-0665-B852-A7A39BC3DDC9}"/>
          </ac:spMkLst>
        </pc:spChg>
        <pc:spChg chg="mod">
          <ac:chgData name="Hendrik Trypsteen" userId="fd82ea10-16b6-4d24-85fb-8b3a1eb78ece" providerId="ADAL" clId="{0A54E44B-786B-4030-9DA0-B447D95098AD}" dt="2025-02-28T07:35:08.522" v="551" actId="207"/>
          <ac:spMkLst>
            <pc:docMk/>
            <pc:sldMk cId="1276146782" sldId="261"/>
            <ac:spMk id="4" creationId="{B03AF10D-7C0F-4C81-1725-95121A80B68A}"/>
          </ac:spMkLst>
        </pc:spChg>
        <pc:spChg chg="mod">
          <ac:chgData name="Hendrik Trypsteen" userId="fd82ea10-16b6-4d24-85fb-8b3a1eb78ece" providerId="ADAL" clId="{0A54E44B-786B-4030-9DA0-B447D95098AD}" dt="2025-02-28T07:35:21.902" v="553" actId="207"/>
          <ac:spMkLst>
            <pc:docMk/>
            <pc:sldMk cId="1276146782" sldId="261"/>
            <ac:spMk id="5" creationId="{E1CEEE74-811B-BE80-00C8-5584ED0AE775}"/>
          </ac:spMkLst>
        </pc:spChg>
        <pc:spChg chg="mod">
          <ac:chgData name="Hendrik Trypsteen" userId="fd82ea10-16b6-4d24-85fb-8b3a1eb78ece" providerId="ADAL" clId="{0A54E44B-786B-4030-9DA0-B447D95098AD}" dt="2025-02-28T07:35:17.978" v="552" actId="207"/>
          <ac:spMkLst>
            <pc:docMk/>
            <pc:sldMk cId="1276146782" sldId="261"/>
            <ac:spMk id="6" creationId="{FD487DEB-C630-412F-C9E8-E20E4FE17CC8}"/>
          </ac:spMkLst>
        </pc:spChg>
        <pc:spChg chg="mod">
          <ac:chgData name="Hendrik Trypsteen" userId="fd82ea10-16b6-4d24-85fb-8b3a1eb78ece" providerId="ADAL" clId="{0A54E44B-786B-4030-9DA0-B447D95098AD}" dt="2025-02-28T07:31:19.359" v="527" actId="207"/>
          <ac:spMkLst>
            <pc:docMk/>
            <pc:sldMk cId="1276146782" sldId="261"/>
            <ac:spMk id="7" creationId="{6E6D74AB-2492-7796-C22A-8C10EBB776A0}"/>
          </ac:spMkLst>
        </pc:spChg>
        <pc:spChg chg="mod">
          <ac:chgData name="Hendrik Trypsteen" userId="fd82ea10-16b6-4d24-85fb-8b3a1eb78ece" providerId="ADAL" clId="{0A54E44B-786B-4030-9DA0-B447D95098AD}" dt="2025-02-28T07:31:13.275" v="525" actId="207"/>
          <ac:spMkLst>
            <pc:docMk/>
            <pc:sldMk cId="1276146782" sldId="261"/>
            <ac:spMk id="8" creationId="{B837A23D-C5E5-9ABC-CC50-99B8BF607525}"/>
          </ac:spMkLst>
        </pc:spChg>
        <pc:spChg chg="add del">
          <ac:chgData name="Hendrik Trypsteen" userId="fd82ea10-16b6-4d24-85fb-8b3a1eb78ece" providerId="ADAL" clId="{0A54E44B-786B-4030-9DA0-B447D95098AD}" dt="2025-02-28T13:34:43.427" v="1047" actId="11529"/>
          <ac:spMkLst>
            <pc:docMk/>
            <pc:sldMk cId="1276146782" sldId="261"/>
            <ac:spMk id="9" creationId="{3B5BE7E9-3EEF-F976-B4D6-4CE6E70AD5DD}"/>
          </ac:spMkLst>
        </pc:spChg>
      </pc:sldChg>
      <pc:sldChg chg="addSp delSp modSp new mod setBg modClrScheme chgLayout">
        <pc:chgData name="Hendrik Trypsteen" userId="fd82ea10-16b6-4d24-85fb-8b3a1eb78ece" providerId="ADAL" clId="{0A54E44B-786B-4030-9DA0-B447D95098AD}" dt="2025-02-28T14:57:26.803" v="1313" actId="6549"/>
        <pc:sldMkLst>
          <pc:docMk/>
          <pc:sldMk cId="2641598406" sldId="262"/>
        </pc:sldMkLst>
        <pc:spChg chg="del mod ord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2" creationId="{D6C86C01-AECA-ECC3-CB20-3C1E96FC8484}"/>
          </ac:spMkLst>
        </pc:spChg>
        <pc:spChg chg="del mod ord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3" creationId="{6F031882-1FEC-9700-BC75-71BACEB294C1}"/>
          </ac:spMkLst>
        </pc:spChg>
        <pc:spChg chg="del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4" creationId="{78B32FB0-0029-69CF-73A3-FF2EDA04FF82}"/>
          </ac:spMkLst>
        </pc:spChg>
        <pc:spChg chg="del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5" creationId="{EEF4893B-4249-145D-223D-0C4C3ED8C477}"/>
          </ac:spMkLst>
        </pc:spChg>
        <pc:spChg chg="del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6" creationId="{8B40A62B-F8DE-2CF9-B2D6-E1E3B5657E13}"/>
          </ac:spMkLst>
        </pc:spChg>
        <pc:spChg chg="del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7" creationId="{E83944AE-73F4-37E0-93D8-B785BB281135}"/>
          </ac:spMkLst>
        </pc:spChg>
        <pc:spChg chg="del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8" creationId="{B74081BE-0529-8DE4-A440-7A6662FF685E}"/>
          </ac:spMkLst>
        </pc:spChg>
        <pc:spChg chg="add mod ord">
          <ac:chgData name="Hendrik Trypsteen" userId="fd82ea10-16b6-4d24-85fb-8b3a1eb78ece" providerId="ADAL" clId="{0A54E44B-786B-4030-9DA0-B447D95098AD}" dt="2025-02-28T13:25:13.180" v="656" actId="113"/>
          <ac:spMkLst>
            <pc:docMk/>
            <pc:sldMk cId="2641598406" sldId="262"/>
            <ac:spMk id="9" creationId="{5E49EBA8-B129-9DFE-4D18-FAE8845C5821}"/>
          </ac:spMkLst>
        </pc:spChg>
        <pc:spChg chg="add mod ord">
          <ac:chgData name="Hendrik Trypsteen" userId="fd82ea10-16b6-4d24-85fb-8b3a1eb78ece" providerId="ADAL" clId="{0A54E44B-786B-4030-9DA0-B447D95098AD}" dt="2025-02-28T14:57:26.803" v="1313" actId="6549"/>
          <ac:spMkLst>
            <pc:docMk/>
            <pc:sldMk cId="2641598406" sldId="262"/>
            <ac:spMk id="10" creationId="{C8B6C369-5B12-EF0F-E6A6-3CEFE15402F8}"/>
          </ac:spMkLst>
        </pc:spChg>
        <pc:spChg chg="add del mod ord">
          <ac:chgData name="Hendrik Trypsteen" userId="fd82ea10-16b6-4d24-85fb-8b3a1eb78ece" providerId="ADAL" clId="{0A54E44B-786B-4030-9DA0-B447D95098AD}" dt="2025-02-28T13:25:02.249" v="653" actId="478"/>
          <ac:spMkLst>
            <pc:docMk/>
            <pc:sldMk cId="2641598406" sldId="262"/>
            <ac:spMk id="11" creationId="{C54DFE65-20E6-A709-5137-20982DB991E7}"/>
          </ac:spMkLst>
        </pc:spChg>
      </pc:sldChg>
      <pc:sldChg chg="addSp delSp modSp new mod setBg modClrScheme delDesignElem chgLayout">
        <pc:chgData name="Hendrik Trypsteen" userId="fd82ea10-16b6-4d24-85fb-8b3a1eb78ece" providerId="ADAL" clId="{0A54E44B-786B-4030-9DA0-B447D95098AD}" dt="2025-02-28T14:53:29.167" v="1272" actId="6549"/>
        <pc:sldMkLst>
          <pc:docMk/>
          <pc:sldMk cId="2777662717" sldId="263"/>
        </pc:sldMkLst>
        <pc:spChg chg="del mod ord">
          <ac:chgData name="Hendrik Trypsteen" userId="fd82ea10-16b6-4d24-85fb-8b3a1eb78ece" providerId="ADAL" clId="{0A54E44B-786B-4030-9DA0-B447D95098AD}" dt="2025-02-28T13:27:25.304" v="821" actId="700"/>
          <ac:spMkLst>
            <pc:docMk/>
            <pc:sldMk cId="2777662717" sldId="263"/>
            <ac:spMk id="2" creationId="{1EF141EF-1037-3B86-3998-3CDF79356EB6}"/>
          </ac:spMkLst>
        </pc:spChg>
        <pc:spChg chg="del">
          <ac:chgData name="Hendrik Trypsteen" userId="fd82ea10-16b6-4d24-85fb-8b3a1eb78ece" providerId="ADAL" clId="{0A54E44B-786B-4030-9DA0-B447D95098AD}" dt="2025-02-28T13:27:25.304" v="821" actId="700"/>
          <ac:spMkLst>
            <pc:docMk/>
            <pc:sldMk cId="2777662717" sldId="263"/>
            <ac:spMk id="3" creationId="{60C34B15-3C63-0376-C481-827C70362942}"/>
          </ac:spMkLst>
        </pc:spChg>
        <pc:spChg chg="del mod ord">
          <ac:chgData name="Hendrik Trypsteen" userId="fd82ea10-16b6-4d24-85fb-8b3a1eb78ece" providerId="ADAL" clId="{0A54E44B-786B-4030-9DA0-B447D95098AD}" dt="2025-02-28T13:27:25.304" v="821" actId="700"/>
          <ac:spMkLst>
            <pc:docMk/>
            <pc:sldMk cId="2777662717" sldId="263"/>
            <ac:spMk id="4" creationId="{7ACFF25F-29E7-9655-1503-C504B7DC480E}"/>
          </ac:spMkLst>
        </pc:spChg>
        <pc:spChg chg="add mod ord">
          <ac:chgData name="Hendrik Trypsteen" userId="fd82ea10-16b6-4d24-85fb-8b3a1eb78ece" providerId="ADAL" clId="{0A54E44B-786B-4030-9DA0-B447D95098AD}" dt="2025-02-28T14:53:29.167" v="1272" actId="6549"/>
          <ac:spMkLst>
            <pc:docMk/>
            <pc:sldMk cId="2777662717" sldId="263"/>
            <ac:spMk id="5" creationId="{226F6896-133A-378F-FDFA-517EC0920AAE}"/>
          </ac:spMkLst>
        </pc:spChg>
        <pc:spChg chg="add del mod ord">
          <ac:chgData name="Hendrik Trypsteen" userId="fd82ea10-16b6-4d24-85fb-8b3a1eb78ece" providerId="ADAL" clId="{0A54E44B-786B-4030-9DA0-B447D95098AD}" dt="2025-02-28T13:32:03.593" v="1023" actId="255"/>
          <ac:spMkLst>
            <pc:docMk/>
            <pc:sldMk cId="2777662717" sldId="263"/>
            <ac:spMk id="6" creationId="{F9475BAF-E1EB-A720-3D30-392DF4D1599F}"/>
          </ac:spMkLst>
        </pc:spChg>
        <pc:spChg chg="add del mod">
          <ac:chgData name="Hendrik Trypsteen" userId="fd82ea10-16b6-4d24-85fb-8b3a1eb78ece" providerId="ADAL" clId="{0A54E44B-786B-4030-9DA0-B447D95098AD}" dt="2025-02-28T13:28:49.299" v="861" actId="6264"/>
          <ac:spMkLst>
            <pc:docMk/>
            <pc:sldMk cId="2777662717" sldId="263"/>
            <ac:spMk id="7" creationId="{52945E25-DD2F-819A-3116-C6E847630A55}"/>
          </ac:spMkLst>
        </pc:spChg>
        <pc:spChg chg="add del mod ord">
          <ac:chgData name="Hendrik Trypsteen" userId="fd82ea10-16b6-4d24-85fb-8b3a1eb78ece" providerId="ADAL" clId="{0A54E44B-786B-4030-9DA0-B447D95098AD}" dt="2025-02-28T13:28:49.299" v="861" actId="6264"/>
          <ac:spMkLst>
            <pc:docMk/>
            <pc:sldMk cId="2777662717" sldId="263"/>
            <ac:spMk id="8" creationId="{4AA9294F-DC74-C18B-48CE-92E94FDA9C22}"/>
          </ac:spMkLst>
        </pc:spChg>
        <pc:spChg chg="add del">
          <ac:chgData name="Hendrik Trypsteen" userId="fd82ea10-16b6-4d24-85fb-8b3a1eb78ece" providerId="ADAL" clId="{0A54E44B-786B-4030-9DA0-B447D95098AD}" dt="2025-02-28T13:28:49.299" v="861" actId="6264"/>
          <ac:spMkLst>
            <pc:docMk/>
            <pc:sldMk cId="2777662717" sldId="263"/>
            <ac:spMk id="54" creationId="{E978A47D-4F17-40FE-AB70-7AF78A9575EB}"/>
          </ac:spMkLst>
        </pc:spChg>
        <pc:grpChg chg="add del">
          <ac:chgData name="Hendrik Trypsteen" userId="fd82ea10-16b6-4d24-85fb-8b3a1eb78ece" providerId="ADAL" clId="{0A54E44B-786B-4030-9DA0-B447D95098AD}" dt="2025-02-28T13:28:49.299" v="861" actId="6264"/>
          <ac:grpSpMkLst>
            <pc:docMk/>
            <pc:sldMk cId="2777662717" sldId="263"/>
            <ac:grpSpMk id="13" creationId="{3BAEF7DA-43C4-4736-B5A3-B48E6125AB2D}"/>
          </ac:grpSpMkLst>
        </pc:grpChg>
        <pc:grpChg chg="add del">
          <ac:chgData name="Hendrik Trypsteen" userId="fd82ea10-16b6-4d24-85fb-8b3a1eb78ece" providerId="ADAL" clId="{0A54E44B-786B-4030-9DA0-B447D95098AD}" dt="2025-02-28T13:28:49.299" v="861" actId="6264"/>
          <ac:grpSpMkLst>
            <pc:docMk/>
            <pc:sldMk cId="2777662717" sldId="263"/>
            <ac:grpSpMk id="56" creationId="{85BE3A7E-6A3F-401E-A025-BBB8FDB8DD30}"/>
          </ac:grpSpMkLst>
        </pc:grpChg>
        <pc:grpChg chg="add del">
          <ac:chgData name="Hendrik Trypsteen" userId="fd82ea10-16b6-4d24-85fb-8b3a1eb78ece" providerId="ADAL" clId="{0A54E44B-786B-4030-9DA0-B447D95098AD}" dt="2025-02-28T13:28:49.299" v="861" actId="6264"/>
          <ac:grpSpMkLst>
            <pc:docMk/>
            <pc:sldMk cId="2777662717" sldId="263"/>
            <ac:grpSpMk id="87" creationId="{F4E035BE-9FF4-43D3-BC25-CF582D7FF85E}"/>
          </ac:grpSpMkLst>
        </pc:grpChg>
        <pc:picChg chg="add del">
          <ac:chgData name="Hendrik Trypsteen" userId="fd82ea10-16b6-4d24-85fb-8b3a1eb78ece" providerId="ADAL" clId="{0A54E44B-786B-4030-9DA0-B447D95098AD}" dt="2025-02-28T13:28:49.299" v="861" actId="6264"/>
          <ac:picMkLst>
            <pc:docMk/>
            <pc:sldMk cId="2777662717" sldId="263"/>
            <ac:picMk id="11" creationId="{9FBB3149-8289-4060-BB01-ED3047C53146}"/>
          </ac:picMkLst>
        </pc:picChg>
        <pc:cxnChg chg="add del">
          <ac:chgData name="Hendrik Trypsteen" userId="fd82ea10-16b6-4d24-85fb-8b3a1eb78ece" providerId="ADAL" clId="{0A54E44B-786B-4030-9DA0-B447D95098AD}" dt="2025-02-28T13:28:49.299" v="861" actId="6264"/>
          <ac:cxnSpMkLst>
            <pc:docMk/>
            <pc:sldMk cId="2777662717" sldId="263"/>
            <ac:cxnSpMk id="85" creationId="{085ECEC0-FF5D-4348-92C7-1EA7C61E770C}"/>
          </ac:cxnSpMkLst>
        </pc:cxnChg>
      </pc:sldChg>
      <pc:sldChg chg="addSp modSp new mod">
        <pc:chgData name="Hendrik Trypsteen" userId="fd82ea10-16b6-4d24-85fb-8b3a1eb78ece" providerId="ADAL" clId="{0A54E44B-786B-4030-9DA0-B447D95098AD}" dt="2025-02-28T14:55:36.796" v="1278" actId="122"/>
        <pc:sldMkLst>
          <pc:docMk/>
          <pc:sldMk cId="1352915359" sldId="264"/>
        </pc:sldMkLst>
        <pc:spChg chg="mod">
          <ac:chgData name="Hendrik Trypsteen" userId="fd82ea10-16b6-4d24-85fb-8b3a1eb78ece" providerId="ADAL" clId="{0A54E44B-786B-4030-9DA0-B447D95098AD}" dt="2025-02-28T13:36:58.532" v="1126" actId="115"/>
          <ac:spMkLst>
            <pc:docMk/>
            <pc:sldMk cId="1352915359" sldId="264"/>
            <ac:spMk id="2" creationId="{9E400E95-189C-6F05-A0D8-975CBAB1AE0D}"/>
          </ac:spMkLst>
        </pc:spChg>
        <pc:spChg chg="add mod">
          <ac:chgData name="Hendrik Trypsteen" userId="fd82ea10-16b6-4d24-85fb-8b3a1eb78ece" providerId="ADAL" clId="{0A54E44B-786B-4030-9DA0-B447D95098AD}" dt="2025-02-28T14:55:36.796" v="1278" actId="122"/>
          <ac:spMkLst>
            <pc:docMk/>
            <pc:sldMk cId="1352915359" sldId="264"/>
            <ac:spMk id="5" creationId="{FB457A91-C564-6E61-8CE4-57A9CC1C76CC}"/>
          </ac:spMkLst>
        </pc:spChg>
      </pc:sldChg>
      <pc:sldMasterChg chg="setBg modSldLayout">
        <pc:chgData name="Hendrik Trypsteen" userId="fd82ea10-16b6-4d24-85fb-8b3a1eb78ece" providerId="ADAL" clId="{0A54E44B-786B-4030-9DA0-B447D95098AD}" dt="2025-02-28T06:51:22.439" v="10"/>
        <pc:sldMasterMkLst>
          <pc:docMk/>
          <pc:sldMasterMk cId="0" sldId="2147483648"/>
        </pc:sldMasterMkLst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9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60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61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63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66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67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6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2776" y="0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797A57-4EBB-459E-B210-5A8A6803F1A6}" type="datetimeFigureOut">
              <a:rPr lang="fr-BE" smtClean="0"/>
              <a:t>08-04-26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179" y="4620185"/>
            <a:ext cx="5852844" cy="378029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20602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2776" y="9120602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104F3201-04CA-4AE3-B62D-22E5DAAB79F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518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347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D2A6C-BF7E-679C-BB9A-1B70B8E2F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793059D-96C1-E601-6714-4F7AE6976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6B90F0A-F75C-D23F-091A-09FD1B016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86C782-AC54-4F31-CAC1-48ED2BD38A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0486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70693-045B-8DEB-19DB-A9B3F8838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780DD40-0806-8C61-D66F-CE770237BA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2C973EC-6441-58B1-DCFC-1B6655734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8D9D3A-1B57-3175-514C-574253663A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64641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53CD3-75B0-CB0B-B475-7BA1D674B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5315B45-69D7-CD53-47C0-417B67AF7E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8A54D43-BECB-237B-16AD-4DCBA3EB95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D6AC68-7679-F827-7ECF-84DF513CB4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32051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0A85E-F0BA-C26C-4528-B73C62D99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E02D150-25E2-0AAC-F5E7-A0CEBABD66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E4E1FF5-B532-26B5-08CE-659B690EB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C5ABF6-521B-7918-2AA9-B9B33E2B5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04466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66934-AAC4-3A8B-392B-0691804B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B5EDD54-ECFC-365D-4691-822C87F855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D17987D-758B-79F9-D179-FAD305A00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507666-EE99-9BF1-7602-C2FB139D4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73141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43F7A-10F2-2E69-1A6E-CCA5F1D71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7832ADB-5A4F-6111-2D0C-6E8E676BE4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5F8C1C6-FFD4-55BA-18F7-6ADA51A691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B796BE-84FA-903C-9862-ACEAFC6389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09103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67B17-8AFB-6D5E-BFA2-1E177A069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2C90DBB-7692-5D75-EB8F-1BB0EFCE8B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55F11DC-DD48-7A06-4FC8-002FA75075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4755E3-0D2D-A9A9-0D27-0F580EF687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59549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4E915-3153-DADF-EFCE-61072CEE6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37B7C1-D23D-D937-40A2-FC191B7EE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738E34F-4F7A-02B0-857E-76F71E021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FDADFE-2B06-573B-76CD-033CE79D5B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4185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9340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8AC35-26FA-9F52-4909-2C4B41819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042C35B-9EDF-6F59-B33F-1190A7D79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A2BE9FE-D697-EC64-BBB4-A6F9A69B6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F1E969-51D3-28C4-F53B-87754B8A0C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5798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FD082-C900-93D5-71BA-F6358E6E2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E1B11B6-6E12-6F25-6EC4-0D525771CA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8F81DBB-04C3-3E94-93BD-25C78600D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8F55CD-CFE9-6923-3E64-575CEEA04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45971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36D0A-C6D3-66FA-5A73-06E7ED955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407B2C6-1124-31EC-075A-BB2FFD1557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A9922CF-8D19-42E0-6561-831CC63B71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DF1F0-6703-B1B5-46DD-FCF0F39AF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2456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DE5AF-144F-3FD8-B110-EF0C543FC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6A1F6C4-C4A5-C39F-9CBB-58F2FFFA83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5EDFBBA-B7EF-A55B-E5D8-F290F0C13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1CF2C5-C8D0-4107-8CCF-CBD1329B48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3824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F7025-6065-173C-AB95-38FBD428F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EE63C6A-22E7-E384-C13A-9CB0F79F5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E0E2046-B7EA-942B-8E9D-0916FB348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1D6E85-4496-5542-DA9C-0014DA07D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27890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6EF3E-4242-88A6-4E65-5A0FBE1F9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4E99479-C278-0D45-5CB3-BB508630DF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FA3266D-C5CE-BEB6-269D-3F6FB0356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F3827A-EEE0-C620-B8B4-E9D384A14D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2984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24A3C62-6362-45A6-A3FA-41BA4F3CE4CE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838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6059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62110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277605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2713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2360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078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7D4B-6B92-47F9-8090-01DEA9BACC62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165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BD41-0D7E-437C-BA49-12711CF715DD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1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1851-5144-4734-8678-BE7776EB9D9A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1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D41-3BA8-4B83-BA41-44A61DD9F463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7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66F1-C9C3-4343-813D-362E8690431D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59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616D7-A554-4275-927F-785F358BCF9A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8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974A-FB23-4656-976B-0BD8567E916D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44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5063-2D6F-46D4-8B46-EDEEFBF5EB46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9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2013-6A4E-42A1-931A-69B8287293B9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9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193B-96FA-4033-A66E-CECCF49D79D7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9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chemeClr val="accent6">
                <a:lumMod val="75000"/>
              </a:schemeClr>
            </a:gs>
            <a:gs pos="9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91936-959D-401A-8EE1-A1B6B67F1731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63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2">
            <a:extLst>
              <a:ext uri="{FF2B5EF4-FFF2-40B4-BE49-F238E27FC236}">
                <a16:creationId xmlns:a16="http://schemas.microsoft.com/office/drawing/2014/main" id="{F3407E86-AA6E-9348-37EF-B5EC40C24E7C}"/>
              </a:ext>
            </a:extLst>
          </p:cNvPr>
          <p:cNvSpPr txBox="1">
            <a:spLocks/>
          </p:cNvSpPr>
          <p:nvPr/>
        </p:nvSpPr>
        <p:spPr>
          <a:xfrm>
            <a:off x="829817" y="4998488"/>
            <a:ext cx="10532365" cy="1553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4000" b="1" dirty="0" err="1">
                <a:solidFill>
                  <a:schemeClr val="accent2">
                    <a:lumMod val="75000"/>
                  </a:schemeClr>
                </a:solidFill>
              </a:rPr>
              <a:t>Zweden</a:t>
            </a:r>
            <a:r>
              <a:rPr lang="fr-BE" sz="4000" b="1" dirty="0">
                <a:solidFill>
                  <a:schemeClr val="accent2">
                    <a:lumMod val="75000"/>
                  </a:schemeClr>
                </a:solidFill>
              </a:rPr>
              <a:t> - </a:t>
            </a:r>
            <a:r>
              <a:rPr lang="fr-BE" sz="4000" b="1" dirty="0" err="1">
                <a:solidFill>
                  <a:schemeClr val="accent2">
                    <a:lumMod val="75000"/>
                  </a:schemeClr>
                </a:solidFill>
              </a:rPr>
              <a:t>Lapland</a:t>
            </a:r>
            <a:r>
              <a:rPr lang="fr-BE" sz="4000" b="1" dirty="0">
                <a:solidFill>
                  <a:schemeClr val="accent2">
                    <a:lumMod val="75000"/>
                  </a:schemeClr>
                </a:solidFill>
              </a:rPr>
              <a:t> - </a:t>
            </a:r>
            <a:r>
              <a:rPr lang="fr-BE" sz="4000" b="1" dirty="0" err="1">
                <a:solidFill>
                  <a:schemeClr val="accent2">
                    <a:lumMod val="75000"/>
                  </a:schemeClr>
                </a:solidFill>
              </a:rPr>
              <a:t>noorwegen</a:t>
            </a:r>
            <a:br>
              <a:rPr lang="fr-BE" sz="4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BE" sz="4000" b="1" dirty="0" err="1">
                <a:solidFill>
                  <a:schemeClr val="accent2">
                    <a:lumMod val="75000"/>
                  </a:schemeClr>
                </a:solidFill>
              </a:rPr>
              <a:t>Rondreis</a:t>
            </a:r>
            <a:endParaRPr lang="fr-BE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6FFA42E5-7D79-F7FC-A5ED-F3C0910B0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  <p:pic>
        <p:nvPicPr>
          <p:cNvPr id="9" name="Image 8" descr="Une image contenant texte, carte, atlas, Police&#10;&#10;Le contenu généré par l’IA peut être incorrect.">
            <a:extLst>
              <a:ext uri="{FF2B5EF4-FFF2-40B4-BE49-F238E27FC236}">
                <a16:creationId xmlns:a16="http://schemas.microsoft.com/office/drawing/2014/main" id="{E314CDEC-55FE-D484-CC0F-7DF283993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689" y="305841"/>
            <a:ext cx="8834621" cy="46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18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EFCD4-02D1-40F1-C20A-1375BFAFE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2E9633D-61F2-1F3B-B03C-CBC3F9470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538" y="1006667"/>
            <a:ext cx="9122327" cy="5154884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2377ABEE-8740-AEFB-9726-1F918598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59" y="539001"/>
            <a:ext cx="9667281" cy="556554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Dag 12: reis Trondheim </a:t>
            </a:r>
            <a:r>
              <a:rPr lang="fr-BE" b="1" dirty="0" err="1">
                <a:solidFill>
                  <a:schemeClr val="bg1"/>
                </a:solidFill>
              </a:rPr>
              <a:t>tot</a:t>
            </a:r>
            <a:r>
              <a:rPr lang="fr-BE" b="1" dirty="0">
                <a:solidFill>
                  <a:schemeClr val="bg1"/>
                </a:solidFill>
              </a:rPr>
              <a:t> Bergen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A525F8A9-8A78-99FA-4B07-79710F413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359" y="5883274"/>
            <a:ext cx="9667280" cy="556554"/>
          </a:xfrm>
        </p:spPr>
        <p:txBody>
          <a:bodyPr>
            <a:normAutofit fontScale="85000" lnSpcReduction="20000"/>
          </a:bodyPr>
          <a:lstStyle/>
          <a:p>
            <a:endParaRPr lang="fr-BE" sz="1600" b="1" dirty="0">
              <a:solidFill>
                <a:schemeClr val="bg1"/>
              </a:solidFill>
            </a:endParaRPr>
          </a:p>
          <a:p>
            <a:pPr algn="ctr"/>
            <a:r>
              <a:rPr lang="fr-BE" sz="1600" b="1" dirty="0">
                <a:solidFill>
                  <a:schemeClr val="bg1"/>
                </a:solidFill>
              </a:rPr>
              <a:t>1 </a:t>
            </a:r>
            <a:r>
              <a:rPr lang="fr-BE" sz="1600" b="1" dirty="0" err="1">
                <a:solidFill>
                  <a:schemeClr val="bg1"/>
                </a:solidFill>
              </a:rPr>
              <a:t>maal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Overstappen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7F194D-D11F-0069-5D1C-A48006CF1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72FE04-B772-D3AA-6690-E9F1196D7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134" y="1006667"/>
            <a:ext cx="4997081" cy="51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62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501A7-58E5-80FE-D4C2-17BC9618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3145C0F-5C6F-811F-75E0-A94444DFC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584" y="1483744"/>
            <a:ext cx="4623760" cy="34678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4EED0C-F4BC-A018-5764-655576057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460" y="1811787"/>
            <a:ext cx="5984675" cy="44885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357F899-00B3-5206-4540-3F4D9E1AD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520" y="609601"/>
            <a:ext cx="5428064" cy="1296837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dirty="0">
                <a:solidFill>
                  <a:schemeClr val="bg1"/>
                </a:solidFill>
              </a:rPr>
              <a:t>DAG 13: </a:t>
            </a:r>
            <a:r>
              <a:rPr lang="fr-BE" sz="4800" b="1" dirty="0" err="1">
                <a:solidFill>
                  <a:schemeClr val="bg1"/>
                </a:solidFill>
              </a:rPr>
              <a:t>daguitstap</a:t>
            </a:r>
            <a:br>
              <a:rPr lang="fr-BE" sz="4800" b="1" dirty="0">
                <a:solidFill>
                  <a:schemeClr val="bg1"/>
                </a:solidFill>
              </a:rPr>
            </a:br>
            <a:r>
              <a:rPr lang="fr-BE" sz="4800" b="1" dirty="0">
                <a:solidFill>
                  <a:schemeClr val="bg1"/>
                </a:solidFill>
              </a:rPr>
              <a:t> </a:t>
            </a:r>
            <a:r>
              <a:rPr lang="fr-BE" sz="4800" b="1" dirty="0" err="1">
                <a:solidFill>
                  <a:schemeClr val="bg1"/>
                </a:solidFill>
              </a:rPr>
              <a:t>Flam</a:t>
            </a:r>
            <a:r>
              <a:rPr lang="fr-BE" sz="4800" b="1" dirty="0">
                <a:solidFill>
                  <a:schemeClr val="bg1"/>
                </a:solidFill>
              </a:rPr>
              <a:t>, </a:t>
            </a:r>
            <a:r>
              <a:rPr lang="fr-BE" sz="4800" b="1" dirty="0" err="1">
                <a:solidFill>
                  <a:schemeClr val="bg1"/>
                </a:solidFill>
              </a:rPr>
              <a:t>Trein</a:t>
            </a:r>
            <a:r>
              <a:rPr lang="fr-BE" sz="4800" b="1" dirty="0">
                <a:solidFill>
                  <a:schemeClr val="bg1"/>
                </a:solidFill>
              </a:rPr>
              <a:t> + boot</a:t>
            </a:r>
            <a:endParaRPr lang="fr-BE" sz="4800" b="1" u="sng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6002D8A-5053-7924-7200-E23946EB4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1B85130-2923-9CEA-EF07-F14940DF8895}"/>
              </a:ext>
            </a:extLst>
          </p:cNvPr>
          <p:cNvSpPr txBox="1"/>
          <p:nvPr/>
        </p:nvSpPr>
        <p:spPr>
          <a:xfrm>
            <a:off x="1701460" y="5900183"/>
            <a:ext cx="2428534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Flam</a:t>
            </a:r>
            <a:r>
              <a:rPr lang="fr-BE" sz="2000" b="1" dirty="0">
                <a:solidFill>
                  <a:schemeClr val="bg1"/>
                </a:solidFill>
              </a:rPr>
              <a:t>(</a:t>
            </a:r>
            <a:r>
              <a:rPr lang="fr-BE" sz="2000" b="1" dirty="0" err="1">
                <a:solidFill>
                  <a:schemeClr val="bg1"/>
                </a:solidFill>
              </a:rPr>
              <a:t>bana</a:t>
            </a:r>
            <a:r>
              <a:rPr lang="fr-BE" sz="2000" b="1" dirty="0">
                <a:solidFill>
                  <a:schemeClr val="bg1"/>
                </a:solidFill>
              </a:rPr>
              <a:t>)</a:t>
            </a:r>
            <a:r>
              <a:rPr lang="fr-BE" sz="1000" b="1" dirty="0">
                <a:solidFill>
                  <a:schemeClr val="bg1"/>
                </a:solidFill>
              </a:rPr>
              <a:t> (</a:t>
            </a:r>
            <a:r>
              <a:rPr lang="fr-BE" sz="1000" b="1" dirty="0" err="1">
                <a:solidFill>
                  <a:schemeClr val="bg1"/>
                </a:solidFill>
              </a:rPr>
              <a:t>Natuur</a:t>
            </a:r>
            <a:r>
              <a:rPr lang="fr-BE" sz="1000" b="1" dirty="0">
                <a:solidFill>
                  <a:schemeClr val="bg1"/>
                </a:solidFill>
              </a:rPr>
              <a:t> + </a:t>
            </a:r>
            <a:r>
              <a:rPr lang="fr-BE" sz="1000" b="1" dirty="0" err="1">
                <a:solidFill>
                  <a:schemeClr val="bg1"/>
                </a:solidFill>
              </a:rPr>
              <a:t>Cultuur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8218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B674B-DCA3-8B30-A95C-0C4AEB007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D1BEEE8-B7EC-9393-B972-4F0363668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427" y="1733969"/>
            <a:ext cx="4436853" cy="33276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9F7C3B-183D-B5ED-05B6-1B403E1BD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382" y="3006004"/>
            <a:ext cx="4323193" cy="324239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DF99A27-E3CE-E114-AC50-26FE3412B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14: Bergen.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5D8BC16-0447-C0D3-E4B5-E6F2CA73D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E59BB7-9AB8-DA82-58B1-A0BB89F8CD3A}"/>
              </a:ext>
            </a:extLst>
          </p:cNvPr>
          <p:cNvSpPr txBox="1"/>
          <p:nvPr/>
        </p:nvSpPr>
        <p:spPr>
          <a:xfrm>
            <a:off x="6386426" y="4680874"/>
            <a:ext cx="3219388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Floibanen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Kabelbaan</a:t>
            </a:r>
            <a:r>
              <a:rPr lang="fr-BE" sz="1000" b="1" dirty="0">
                <a:solidFill>
                  <a:schemeClr val="bg1"/>
                </a:solidFill>
              </a:rPr>
              <a:t> met </a:t>
            </a:r>
            <a:r>
              <a:rPr lang="fr-BE" sz="1000" b="1" dirty="0" err="1">
                <a:solidFill>
                  <a:schemeClr val="bg1"/>
                </a:solidFill>
              </a:rPr>
              <a:t>uitzicht</a:t>
            </a:r>
            <a:r>
              <a:rPr lang="fr-BE" sz="1000" b="1" dirty="0">
                <a:solidFill>
                  <a:schemeClr val="bg1"/>
                </a:solidFill>
              </a:rPr>
              <a:t> Bergen)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248E0E6-1752-9548-A7D2-D74C0EF1C3C5}"/>
              </a:ext>
            </a:extLst>
          </p:cNvPr>
          <p:cNvSpPr txBox="1"/>
          <p:nvPr/>
        </p:nvSpPr>
        <p:spPr>
          <a:xfrm>
            <a:off x="1482383" y="2997679"/>
            <a:ext cx="179565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Bryggen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799527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B69D3-0427-ED9F-F767-BC9D69E30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0ACE6FB-85D2-C399-7D35-D08DFA2F8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296" y="2332495"/>
            <a:ext cx="9412459" cy="3752120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6996DB93-F7BD-01A7-54A7-2E67958F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59" y="539001"/>
            <a:ext cx="9667281" cy="556554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Dag 15: reis Bergen </a:t>
            </a:r>
            <a:r>
              <a:rPr lang="fr-BE" b="1" dirty="0" err="1">
                <a:solidFill>
                  <a:schemeClr val="bg1"/>
                </a:solidFill>
              </a:rPr>
              <a:t>tot</a:t>
            </a:r>
            <a:r>
              <a:rPr lang="fr-BE" b="1" dirty="0">
                <a:solidFill>
                  <a:schemeClr val="bg1"/>
                </a:solidFill>
              </a:rPr>
              <a:t> </a:t>
            </a:r>
            <a:r>
              <a:rPr lang="fr-BE" b="1" dirty="0" err="1">
                <a:solidFill>
                  <a:schemeClr val="bg1"/>
                </a:solidFill>
              </a:rPr>
              <a:t>oslo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A2FC3B66-6A67-1685-81EB-14F1812D2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359" y="5883274"/>
            <a:ext cx="9667280" cy="556554"/>
          </a:xfrm>
        </p:spPr>
        <p:txBody>
          <a:bodyPr>
            <a:normAutofit fontScale="85000" lnSpcReduction="20000"/>
          </a:bodyPr>
          <a:lstStyle/>
          <a:p>
            <a:endParaRPr lang="fr-BE" sz="1600" b="1" dirty="0">
              <a:solidFill>
                <a:schemeClr val="bg1"/>
              </a:solidFill>
            </a:endParaRPr>
          </a:p>
          <a:p>
            <a:pPr algn="ctr"/>
            <a:r>
              <a:rPr lang="fr-BE" sz="1600" b="1" dirty="0">
                <a:solidFill>
                  <a:schemeClr val="bg1"/>
                </a:solidFill>
              </a:rPr>
              <a:t>0 </a:t>
            </a:r>
            <a:r>
              <a:rPr lang="fr-BE" sz="1600" b="1" dirty="0" err="1">
                <a:solidFill>
                  <a:schemeClr val="bg1"/>
                </a:solidFill>
              </a:rPr>
              <a:t>maal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Overstappen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89F237-76BB-899F-21F0-634E2AE4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59EA65-F0DB-435B-1A8F-763152B7B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359" y="1173494"/>
            <a:ext cx="9434396" cy="339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59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2735C-69C1-829B-10E5-4D9D0233C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7017903-BB4B-6CC2-240C-2B7BF880C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426" y="1444890"/>
            <a:ext cx="4863857" cy="36478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6CF859-FF65-D1D1-8DEB-D3627E858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135" y="2779861"/>
            <a:ext cx="4571865" cy="34288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6E38BA2-74B0-E1ED-8264-4A36F8462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16: </a:t>
            </a:r>
            <a:r>
              <a:rPr lang="fr-BE" sz="4800" b="1" u="sng" dirty="0" err="1">
                <a:solidFill>
                  <a:schemeClr val="bg1"/>
                </a:solidFill>
              </a:rPr>
              <a:t>oslo</a:t>
            </a:r>
            <a:r>
              <a:rPr lang="fr-BE" sz="4800" b="1" u="sng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589970D-7CC1-B93E-7AB8-E74CAEE1B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4F20084-CB64-D032-A8C4-9430C8781A41}"/>
              </a:ext>
            </a:extLst>
          </p:cNvPr>
          <p:cNvSpPr txBox="1"/>
          <p:nvPr/>
        </p:nvSpPr>
        <p:spPr>
          <a:xfrm>
            <a:off x="6386426" y="4692673"/>
            <a:ext cx="2015702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Anker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2000" b="1" dirty="0" err="1">
                <a:solidFill>
                  <a:schemeClr val="bg1"/>
                </a:solidFill>
              </a:rPr>
              <a:t>Brygge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70A94AF-3FFC-628D-558C-C06577194DBE}"/>
              </a:ext>
            </a:extLst>
          </p:cNvPr>
          <p:cNvSpPr txBox="1"/>
          <p:nvPr/>
        </p:nvSpPr>
        <p:spPr>
          <a:xfrm>
            <a:off x="1524135" y="5808650"/>
            <a:ext cx="1960937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Oslo </a:t>
            </a:r>
            <a:r>
              <a:rPr lang="fr-BE" sz="2000" b="1" dirty="0" err="1">
                <a:solidFill>
                  <a:schemeClr val="bg1"/>
                </a:solidFill>
              </a:rPr>
              <a:t>Domkirke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842563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04767-747A-3FDA-1C2E-CBBCCCD13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DD80237B-7CDA-3A73-D632-03BFF8A87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59" y="539001"/>
            <a:ext cx="9667281" cy="556554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Dag 17: Oslo </a:t>
            </a:r>
            <a:r>
              <a:rPr lang="fr-BE" b="1" dirty="0" err="1">
                <a:solidFill>
                  <a:schemeClr val="bg1"/>
                </a:solidFill>
              </a:rPr>
              <a:t>tot</a:t>
            </a:r>
            <a:r>
              <a:rPr lang="fr-BE" b="1" dirty="0">
                <a:solidFill>
                  <a:schemeClr val="bg1"/>
                </a:solidFill>
              </a:rPr>
              <a:t> </a:t>
            </a:r>
            <a:r>
              <a:rPr lang="fr-BE" b="1" dirty="0" err="1">
                <a:solidFill>
                  <a:schemeClr val="bg1"/>
                </a:solidFill>
              </a:rPr>
              <a:t>Malmo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0F05DB3-3A79-940E-B3C6-C54170E86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359" y="5883274"/>
            <a:ext cx="9667280" cy="556554"/>
          </a:xfrm>
        </p:spPr>
        <p:txBody>
          <a:bodyPr>
            <a:normAutofit fontScale="85000" lnSpcReduction="20000"/>
          </a:bodyPr>
          <a:lstStyle/>
          <a:p>
            <a:endParaRPr lang="fr-BE" sz="1600" b="1" dirty="0">
              <a:solidFill>
                <a:schemeClr val="bg1"/>
              </a:solidFill>
            </a:endParaRPr>
          </a:p>
          <a:p>
            <a:pPr algn="ctr"/>
            <a:r>
              <a:rPr lang="fr-BE" sz="1600" b="1" dirty="0">
                <a:solidFill>
                  <a:schemeClr val="bg1"/>
                </a:solidFill>
              </a:rPr>
              <a:t>2 </a:t>
            </a:r>
            <a:r>
              <a:rPr lang="fr-BE" sz="1600" b="1" dirty="0" err="1">
                <a:solidFill>
                  <a:schemeClr val="bg1"/>
                </a:solidFill>
              </a:rPr>
              <a:t>maal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Overstappen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748FA1-1C16-0949-AC17-D8B3B0EC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F3843F-F090-64E0-5B46-02362A76C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359" y="1008707"/>
            <a:ext cx="7747716" cy="51530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3BCB223-5405-4F89-C2EA-045D68C1C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485" y="1008503"/>
            <a:ext cx="2837380" cy="51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65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D01C8-5522-ADF4-4D43-345784CB8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EC84920-28CD-6F29-6324-DBC720D19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426" y="1735970"/>
            <a:ext cx="4863858" cy="33236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99E9C0-D11F-98F0-A644-E2F6FCC10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938" y="2997679"/>
            <a:ext cx="4753638" cy="317226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7A52587-9442-508E-C53A-3081780F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18: </a:t>
            </a:r>
            <a:r>
              <a:rPr lang="fr-BE" sz="4800" b="1" u="sng" dirty="0" err="1">
                <a:solidFill>
                  <a:schemeClr val="bg1"/>
                </a:solidFill>
              </a:rPr>
              <a:t>Malmo</a:t>
            </a:r>
            <a:r>
              <a:rPr lang="fr-BE" sz="4800" b="1" u="sng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E831325-0C9A-0517-AF39-C37211036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B0B354A-1665-B382-18AC-4F7529A4D445}"/>
              </a:ext>
            </a:extLst>
          </p:cNvPr>
          <p:cNvSpPr txBox="1"/>
          <p:nvPr/>
        </p:nvSpPr>
        <p:spPr>
          <a:xfrm>
            <a:off x="6386426" y="4659497"/>
            <a:ext cx="3219388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838E088-D64D-F573-E6EA-D8E0E6393CE6}"/>
              </a:ext>
            </a:extLst>
          </p:cNvPr>
          <p:cNvSpPr txBox="1"/>
          <p:nvPr/>
        </p:nvSpPr>
        <p:spPr>
          <a:xfrm>
            <a:off x="2962359" y="2997679"/>
            <a:ext cx="2843217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023886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C882F-B4E8-E69A-64E6-28F06FB42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FFECD5CE-1B6C-689E-CB69-0A1404EF4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59" y="539001"/>
            <a:ext cx="9667281" cy="556554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Dag 19: TERUG </a:t>
            </a:r>
            <a:r>
              <a:rPr lang="fr-BE" b="1" dirty="0" err="1">
                <a:solidFill>
                  <a:schemeClr val="bg1"/>
                </a:solidFill>
              </a:rPr>
              <a:t>naar</a:t>
            </a:r>
            <a:r>
              <a:rPr lang="fr-BE" b="1" dirty="0">
                <a:solidFill>
                  <a:schemeClr val="bg1"/>
                </a:solidFill>
              </a:rPr>
              <a:t> huis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E98CFEB-61FB-E631-BC4A-B2889AC8C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359" y="5883274"/>
            <a:ext cx="9667280" cy="556554"/>
          </a:xfrm>
        </p:spPr>
        <p:txBody>
          <a:bodyPr>
            <a:normAutofit fontScale="85000" lnSpcReduction="20000"/>
          </a:bodyPr>
          <a:lstStyle/>
          <a:p>
            <a:endParaRPr lang="fr-BE" sz="1600" b="1" dirty="0">
              <a:solidFill>
                <a:schemeClr val="bg1"/>
              </a:solidFill>
            </a:endParaRPr>
          </a:p>
          <a:p>
            <a:pPr algn="ctr"/>
            <a:r>
              <a:rPr lang="fr-BE" sz="1600" b="1" dirty="0">
                <a:solidFill>
                  <a:schemeClr val="bg1"/>
                </a:solidFill>
              </a:rPr>
              <a:t>1 </a:t>
            </a:r>
            <a:r>
              <a:rPr lang="fr-BE" sz="1600" b="1" dirty="0" err="1">
                <a:solidFill>
                  <a:schemeClr val="bg1"/>
                </a:solidFill>
              </a:rPr>
              <a:t>maal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Overstappen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88DD63-9BDF-F7AC-8260-3FFD83FA6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D54A475-2430-E70A-90AD-1D90F9A6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997" y="1008809"/>
            <a:ext cx="7602971" cy="51528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53E7850-1635-B184-15B1-F7BD4D6D0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30" y="1008707"/>
            <a:ext cx="5225969" cy="515304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C0CF2D9-AFEA-F9B5-1D20-67E2AE706EE3}"/>
              </a:ext>
            </a:extLst>
          </p:cNvPr>
          <p:cNvSpPr txBox="1"/>
          <p:nvPr/>
        </p:nvSpPr>
        <p:spPr>
          <a:xfrm>
            <a:off x="4839419" y="4930599"/>
            <a:ext cx="6482549" cy="12311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>
                <a:solidFill>
                  <a:schemeClr val="bg1"/>
                </a:solidFill>
              </a:rPr>
              <a:t>Bagage </a:t>
            </a:r>
            <a:r>
              <a:rPr lang="fr-BE" sz="3200" b="1" dirty="0" err="1">
                <a:solidFill>
                  <a:schemeClr val="bg1"/>
                </a:solidFill>
              </a:rPr>
              <a:t>inpakken</a:t>
            </a:r>
            <a:r>
              <a:rPr lang="fr-BE" sz="3200" b="1" dirty="0">
                <a:solidFill>
                  <a:schemeClr val="bg1"/>
                </a:solidFill>
              </a:rPr>
              <a:t>, </a:t>
            </a:r>
            <a:r>
              <a:rPr lang="fr-BE" sz="3200" b="1" dirty="0" err="1">
                <a:solidFill>
                  <a:schemeClr val="bg1"/>
                </a:solidFill>
              </a:rPr>
              <a:t>ontbijt</a:t>
            </a:r>
            <a:r>
              <a:rPr lang="fr-BE" sz="3200" b="1" dirty="0">
                <a:solidFill>
                  <a:schemeClr val="bg1"/>
                </a:solidFill>
              </a:rPr>
              <a:t> en</a:t>
            </a:r>
          </a:p>
          <a:p>
            <a:pPr algn="ctr"/>
            <a:r>
              <a:rPr lang="fr-BE" sz="3200" b="1" dirty="0">
                <a:solidFill>
                  <a:schemeClr val="bg1"/>
                </a:solidFill>
              </a:rPr>
              <a:t> met de </a:t>
            </a:r>
            <a:r>
              <a:rPr lang="fr-BE" sz="3200" b="1" dirty="0" err="1">
                <a:solidFill>
                  <a:schemeClr val="bg1"/>
                </a:solidFill>
              </a:rPr>
              <a:t>trein</a:t>
            </a:r>
            <a:r>
              <a:rPr lang="fr-BE" sz="3200" b="1" dirty="0">
                <a:solidFill>
                  <a:schemeClr val="bg1"/>
                </a:solidFill>
              </a:rPr>
              <a:t> </a:t>
            </a:r>
            <a:r>
              <a:rPr lang="fr-BE" sz="3200" b="1" dirty="0" err="1">
                <a:solidFill>
                  <a:schemeClr val="bg1"/>
                </a:solidFill>
              </a:rPr>
              <a:t>naar</a:t>
            </a:r>
            <a:r>
              <a:rPr lang="fr-BE" sz="3200" b="1" dirty="0">
                <a:solidFill>
                  <a:schemeClr val="bg1"/>
                </a:solidFill>
              </a:rPr>
              <a:t> huis.</a:t>
            </a:r>
          </a:p>
          <a:p>
            <a:pPr algn="ctr"/>
            <a:r>
              <a:rPr lang="fr-BE" sz="1000" b="1" dirty="0" err="1">
                <a:solidFill>
                  <a:schemeClr val="bg1"/>
                </a:solidFill>
              </a:rPr>
              <a:t>Vertrek</a:t>
            </a:r>
            <a:r>
              <a:rPr lang="fr-BE" sz="1000" b="1" dirty="0">
                <a:solidFill>
                  <a:schemeClr val="bg1"/>
                </a:solidFill>
              </a:rPr>
              <a:t> …h…, station </a:t>
            </a:r>
            <a:r>
              <a:rPr lang="fr-BE" sz="1000" b="1" dirty="0" err="1">
                <a:solidFill>
                  <a:schemeClr val="bg1"/>
                </a:solidFill>
              </a:rPr>
              <a:t>Koblenz</a:t>
            </a:r>
            <a:r>
              <a:rPr lang="fr-BE" sz="1000" b="1" dirty="0">
                <a:solidFill>
                  <a:schemeClr val="bg1"/>
                </a:solidFill>
              </a:rPr>
              <a:t> </a:t>
            </a:r>
            <a:r>
              <a:rPr lang="fr-BE" sz="1000" b="1" dirty="0" err="1">
                <a:solidFill>
                  <a:schemeClr val="bg1"/>
                </a:solidFill>
              </a:rPr>
              <a:t>hbf</a:t>
            </a:r>
            <a:r>
              <a:rPr lang="fr-BE" sz="10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566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C8911-1C86-5608-7A60-C4E99B726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0579D5D-E02B-E6F7-87B1-863FBB55C5AC}"/>
              </a:ext>
            </a:extLst>
          </p:cNvPr>
          <p:cNvSpPr txBox="1"/>
          <p:nvPr/>
        </p:nvSpPr>
        <p:spPr>
          <a:xfrm>
            <a:off x="2274699" y="4974728"/>
            <a:ext cx="7642601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B99FB5-81DE-3F1A-544B-7FEF340E01DC}"/>
              </a:ext>
            </a:extLst>
          </p:cNvPr>
          <p:cNvSpPr txBox="1"/>
          <p:nvPr/>
        </p:nvSpPr>
        <p:spPr>
          <a:xfrm>
            <a:off x="2274699" y="5513714"/>
            <a:ext cx="7642601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>
                <a:solidFill>
                  <a:schemeClr val="bg1"/>
                </a:solidFill>
              </a:rPr>
              <a:t>  </a:t>
            </a:r>
            <a:r>
              <a:rPr lang="fr-BE" sz="4000" b="1" dirty="0" err="1">
                <a:solidFill>
                  <a:schemeClr val="bg1"/>
                </a:solidFill>
              </a:rPr>
              <a:t>Reisweg</a:t>
            </a:r>
            <a:r>
              <a:rPr lang="fr-BE" sz="4000" b="1" dirty="0">
                <a:solidFill>
                  <a:schemeClr val="bg1"/>
                </a:solidFill>
              </a:rPr>
              <a:t> &amp; </a:t>
            </a:r>
            <a:r>
              <a:rPr lang="fr-BE" sz="4000" b="1" dirty="0" err="1">
                <a:solidFill>
                  <a:schemeClr val="bg1"/>
                </a:solidFill>
              </a:rPr>
              <a:t>Bezienswaardigheden</a:t>
            </a:r>
            <a:endParaRPr lang="fr-BE" sz="4000" b="1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EB01D9-7704-5111-37D3-1574D1CD3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26376" y="-1185850"/>
            <a:ext cx="4339247" cy="7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44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3950E69-3772-9882-65D6-255372A46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59" y="539001"/>
            <a:ext cx="9667281" cy="556554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Dag 1: </a:t>
            </a:r>
            <a:r>
              <a:rPr lang="fr-BE" b="1" dirty="0" err="1">
                <a:solidFill>
                  <a:schemeClr val="bg1"/>
                </a:solidFill>
              </a:rPr>
              <a:t>heenreis</a:t>
            </a:r>
            <a:r>
              <a:rPr lang="fr-BE" b="1" dirty="0">
                <a:solidFill>
                  <a:schemeClr val="bg1"/>
                </a:solidFill>
              </a:rPr>
              <a:t> </a:t>
            </a:r>
            <a:r>
              <a:rPr lang="fr-BE" b="1" dirty="0" err="1">
                <a:solidFill>
                  <a:schemeClr val="bg1"/>
                </a:solidFill>
              </a:rPr>
              <a:t>tot</a:t>
            </a:r>
            <a:r>
              <a:rPr lang="fr-BE" b="1" dirty="0">
                <a:solidFill>
                  <a:schemeClr val="bg1"/>
                </a:solidFill>
              </a:rPr>
              <a:t> </a:t>
            </a:r>
            <a:r>
              <a:rPr lang="fr-BE" b="1" dirty="0" err="1">
                <a:solidFill>
                  <a:schemeClr val="bg1"/>
                </a:solidFill>
              </a:rPr>
              <a:t>Kopenhagen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3CEFC5E-9BEF-6B1D-631E-8084EF5E1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359" y="5883274"/>
            <a:ext cx="9667280" cy="556554"/>
          </a:xfrm>
        </p:spPr>
        <p:txBody>
          <a:bodyPr>
            <a:normAutofit fontScale="85000" lnSpcReduction="20000"/>
          </a:bodyPr>
          <a:lstStyle/>
          <a:p>
            <a:endParaRPr lang="fr-BE" sz="1600" b="1" dirty="0">
              <a:solidFill>
                <a:schemeClr val="bg1"/>
              </a:solidFill>
            </a:endParaRPr>
          </a:p>
          <a:p>
            <a:pPr algn="ctr"/>
            <a:r>
              <a:rPr lang="fr-BE" sz="1600" b="1" dirty="0">
                <a:solidFill>
                  <a:schemeClr val="bg1"/>
                </a:solidFill>
              </a:rPr>
              <a:t>2 </a:t>
            </a:r>
            <a:r>
              <a:rPr lang="fr-BE" sz="1600" b="1" dirty="0" err="1">
                <a:solidFill>
                  <a:schemeClr val="bg1"/>
                </a:solidFill>
              </a:rPr>
              <a:t>maal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Overstappen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5A2976-EF3E-4D31-CE34-D98EB158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285419-E309-0C62-639F-BB0EC6B3C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997" y="1008809"/>
            <a:ext cx="7602971" cy="51528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D0073A-74FD-D7B2-515C-46F578CCD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30" y="1008707"/>
            <a:ext cx="5225969" cy="515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33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3CC7B-3857-3381-BE38-14114A80C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65775D3-0506-416F-581E-B60AE563F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425" y="1877613"/>
            <a:ext cx="5196326" cy="28855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42602B9-3F44-3110-AC09-AD0D431BE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716" y="2920300"/>
            <a:ext cx="5087759" cy="288559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B11E725-82FB-F301-02E2-4CBB8014B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2: </a:t>
            </a:r>
            <a:r>
              <a:rPr lang="fr-BE" sz="4800" b="1" u="sng" dirty="0" err="1">
                <a:solidFill>
                  <a:schemeClr val="bg1"/>
                </a:solidFill>
              </a:rPr>
              <a:t>Kopenhagen</a:t>
            </a:r>
            <a:r>
              <a:rPr lang="fr-BE" sz="4800" b="1" u="sng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F4C39D4-C60D-B221-9F63-421198F9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228292-05A8-85FB-63AD-3A78C4AD0A6B}"/>
              </a:ext>
            </a:extLst>
          </p:cNvPr>
          <p:cNvSpPr txBox="1"/>
          <p:nvPr/>
        </p:nvSpPr>
        <p:spPr>
          <a:xfrm>
            <a:off x="6386425" y="4363098"/>
            <a:ext cx="3219388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9CC6464-5474-6204-5123-44AE7179897D}"/>
              </a:ext>
            </a:extLst>
          </p:cNvPr>
          <p:cNvSpPr txBox="1"/>
          <p:nvPr/>
        </p:nvSpPr>
        <p:spPr>
          <a:xfrm>
            <a:off x="3186258" y="2920301"/>
            <a:ext cx="2843217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49426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E0ADE-E24E-A609-C6ED-8DABE3032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FA6C6C98-C1F9-BF2B-F7ED-09A880227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59" y="539001"/>
            <a:ext cx="9667281" cy="556554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Dag 3: reis </a:t>
            </a:r>
            <a:r>
              <a:rPr lang="fr-BE" b="1" dirty="0" err="1">
                <a:solidFill>
                  <a:schemeClr val="bg1"/>
                </a:solidFill>
              </a:rPr>
              <a:t>tot</a:t>
            </a:r>
            <a:r>
              <a:rPr lang="fr-BE" b="1" dirty="0">
                <a:solidFill>
                  <a:schemeClr val="bg1"/>
                </a:solidFill>
              </a:rPr>
              <a:t> Mora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4923A84-845F-7A98-2B34-275875997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359" y="5883274"/>
            <a:ext cx="9667280" cy="556554"/>
          </a:xfrm>
        </p:spPr>
        <p:txBody>
          <a:bodyPr>
            <a:normAutofit fontScale="85000" lnSpcReduction="20000"/>
          </a:bodyPr>
          <a:lstStyle/>
          <a:p>
            <a:endParaRPr lang="fr-BE" sz="1600" b="1" dirty="0">
              <a:solidFill>
                <a:schemeClr val="bg1"/>
              </a:solidFill>
            </a:endParaRPr>
          </a:p>
          <a:p>
            <a:pPr algn="ctr"/>
            <a:r>
              <a:rPr lang="fr-BE" sz="1600" b="1" dirty="0">
                <a:solidFill>
                  <a:schemeClr val="bg1"/>
                </a:solidFill>
              </a:rPr>
              <a:t>2 </a:t>
            </a:r>
            <a:r>
              <a:rPr lang="fr-BE" sz="1600" b="1" dirty="0" err="1">
                <a:solidFill>
                  <a:schemeClr val="bg1"/>
                </a:solidFill>
              </a:rPr>
              <a:t>maal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Overstappen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871F6A-7287-F629-1F32-DA8FDE0E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501F4F-3B39-A5DB-AD72-405AD281E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359" y="1008707"/>
            <a:ext cx="7747716" cy="51530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2A6DF3-A806-FCD9-A68F-7928DAC68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781" y="1008707"/>
            <a:ext cx="3862649" cy="51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02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071E100-441C-FB52-1810-F520AF2AD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495" y="1095553"/>
            <a:ext cx="6574614" cy="497028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B32AC21-DD4C-97CB-A715-965C1BB47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190" y="1095554"/>
            <a:ext cx="2070305" cy="4970281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4D3C5B-46DB-CA1A-551D-52863B6FF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8495" y="1444924"/>
            <a:ext cx="5059241" cy="4271541"/>
          </a:xfrm>
        </p:spPr>
        <p:txBody>
          <a:bodyPr>
            <a:noAutofit/>
          </a:bodyPr>
          <a:lstStyle/>
          <a:p>
            <a:pPr algn="ctr"/>
            <a:r>
              <a:rPr lang="fr-BE" sz="3600" b="1" dirty="0">
                <a:solidFill>
                  <a:srgbClr val="FFC000"/>
                </a:solidFill>
              </a:rPr>
              <a:t>Mora</a:t>
            </a:r>
          </a:p>
          <a:p>
            <a:pPr algn="ctr"/>
            <a:endParaRPr lang="fr-BE" sz="3600" b="1" dirty="0">
              <a:solidFill>
                <a:srgbClr val="FFC000"/>
              </a:solidFill>
            </a:endParaRPr>
          </a:p>
          <a:p>
            <a:pPr algn="ctr"/>
            <a:r>
              <a:rPr lang="fr-BE" sz="3600" b="1" dirty="0">
                <a:solidFill>
                  <a:srgbClr val="FFC000"/>
                </a:solidFill>
              </a:rPr>
              <a:t>Ostersund</a:t>
            </a:r>
          </a:p>
          <a:p>
            <a:pPr algn="ctr"/>
            <a:endParaRPr lang="fr-BE" sz="3600" b="1" dirty="0">
              <a:solidFill>
                <a:srgbClr val="FFC000"/>
              </a:solidFill>
            </a:endParaRPr>
          </a:p>
          <a:p>
            <a:pPr algn="ctr"/>
            <a:r>
              <a:rPr lang="fr-BE" sz="3600" b="1" dirty="0">
                <a:solidFill>
                  <a:srgbClr val="FFC000"/>
                </a:solidFill>
              </a:rPr>
              <a:t>Gallivare &amp; </a:t>
            </a:r>
            <a:r>
              <a:rPr lang="fr-BE" sz="3600" b="1" dirty="0" err="1">
                <a:solidFill>
                  <a:srgbClr val="FFC000"/>
                </a:solidFill>
              </a:rPr>
              <a:t>Lapland</a:t>
            </a:r>
            <a:endParaRPr lang="fr-BE" sz="3600" b="1" dirty="0">
              <a:solidFill>
                <a:srgbClr val="FFC000"/>
              </a:solidFill>
            </a:endParaRPr>
          </a:p>
          <a:p>
            <a:pPr algn="ctr"/>
            <a:endParaRPr lang="fr-BE" sz="3600" b="1" dirty="0">
              <a:solidFill>
                <a:srgbClr val="FFC000"/>
              </a:solidFill>
            </a:endParaRPr>
          </a:p>
          <a:p>
            <a:pPr algn="ctr"/>
            <a:r>
              <a:rPr lang="fr-BE" sz="3600" b="1" dirty="0">
                <a:solidFill>
                  <a:srgbClr val="FFC000"/>
                </a:solidFill>
              </a:rPr>
              <a:t>(Narvik)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A6CE65-EBE0-7494-9BE8-0E4FBEA75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Titre 7">
            <a:extLst>
              <a:ext uri="{FF2B5EF4-FFF2-40B4-BE49-F238E27FC236}">
                <a16:creationId xmlns:a16="http://schemas.microsoft.com/office/drawing/2014/main" id="{C689249A-7020-CC58-5E00-2DB50B75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59" y="539001"/>
            <a:ext cx="9667281" cy="556554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DAG 4 </a:t>
            </a:r>
            <a:r>
              <a:rPr lang="fr-BE" b="1" dirty="0" err="1">
                <a:solidFill>
                  <a:schemeClr val="bg1"/>
                </a:solidFill>
              </a:rPr>
              <a:t>tot</a:t>
            </a:r>
            <a:r>
              <a:rPr lang="fr-BE" b="1" dirty="0">
                <a:solidFill>
                  <a:schemeClr val="bg1"/>
                </a:solidFill>
              </a:rPr>
              <a:t> 7 : </a:t>
            </a:r>
            <a:r>
              <a:rPr lang="fr-BE" b="1" dirty="0" err="1">
                <a:solidFill>
                  <a:schemeClr val="bg1"/>
                </a:solidFill>
              </a:rPr>
              <a:t>Zweden</a:t>
            </a:r>
            <a:r>
              <a:rPr lang="fr-BE" b="1" dirty="0">
                <a:solidFill>
                  <a:schemeClr val="bg1"/>
                </a:solidFill>
              </a:rPr>
              <a:t> : </a:t>
            </a:r>
            <a:r>
              <a:rPr lang="fr-BE" b="1" dirty="0" err="1">
                <a:solidFill>
                  <a:schemeClr val="bg1"/>
                </a:solidFill>
              </a:rPr>
              <a:t>trein</a:t>
            </a:r>
            <a:r>
              <a:rPr lang="fr-BE" b="1" dirty="0">
                <a:solidFill>
                  <a:schemeClr val="bg1"/>
                </a:solidFill>
              </a:rPr>
              <a:t> </a:t>
            </a:r>
            <a:r>
              <a:rPr lang="fr-BE" b="1" dirty="0" err="1">
                <a:solidFill>
                  <a:schemeClr val="bg1"/>
                </a:solidFill>
              </a:rPr>
              <a:t>inslandbanan</a:t>
            </a:r>
            <a:endParaRPr lang="fr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94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70848-212D-71F0-4BE4-960D3B689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550DB85-FF1C-4239-C80D-BD821651E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337" y="798651"/>
            <a:ext cx="3901721" cy="5218781"/>
          </a:xfrm>
          <a:prstGeom prst="rect">
            <a:avLst/>
          </a:prstGeom>
        </p:spPr>
      </p:pic>
      <p:pic>
        <p:nvPicPr>
          <p:cNvPr id="4" name="Picture">
            <a:extLst>
              <a:ext uri="{FF2B5EF4-FFF2-40B4-BE49-F238E27FC236}">
                <a16:creationId xmlns:a16="http://schemas.microsoft.com/office/drawing/2014/main" id="{AFD02391-BD3D-9E28-9A31-2C87A26E635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725282" y="3045125"/>
            <a:ext cx="5244861" cy="29723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50D8673-9A83-EAFE-AD71-A9E49D8F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520" y="609601"/>
            <a:ext cx="5428064" cy="2435524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dirty="0">
                <a:solidFill>
                  <a:schemeClr val="bg1"/>
                </a:solidFill>
              </a:rPr>
              <a:t>DAG 4 </a:t>
            </a:r>
            <a:r>
              <a:rPr lang="fr-BE" sz="4800" b="1" dirty="0" err="1">
                <a:solidFill>
                  <a:schemeClr val="bg1"/>
                </a:solidFill>
              </a:rPr>
              <a:t>tot</a:t>
            </a:r>
            <a:r>
              <a:rPr lang="fr-BE" sz="4800" b="1" dirty="0">
                <a:solidFill>
                  <a:schemeClr val="bg1"/>
                </a:solidFill>
              </a:rPr>
              <a:t> 7 : </a:t>
            </a:r>
            <a:r>
              <a:rPr lang="fr-BE" sz="4800" b="1" dirty="0" err="1">
                <a:solidFill>
                  <a:schemeClr val="bg1"/>
                </a:solidFill>
              </a:rPr>
              <a:t>inslandbanan</a:t>
            </a:r>
            <a:br>
              <a:rPr lang="fr-BE" sz="4800" b="1" dirty="0">
                <a:solidFill>
                  <a:schemeClr val="bg1"/>
                </a:solidFill>
              </a:rPr>
            </a:br>
            <a:br>
              <a:rPr lang="fr-BE" sz="4800" b="1" dirty="0">
                <a:solidFill>
                  <a:schemeClr val="bg1"/>
                </a:solidFill>
              </a:rPr>
            </a:br>
            <a:r>
              <a:rPr lang="fr-BE" sz="4800" b="1" dirty="0">
                <a:solidFill>
                  <a:schemeClr val="bg1"/>
                </a:solidFill>
              </a:rPr>
              <a:t> CULTUUR en </a:t>
            </a:r>
            <a:r>
              <a:rPr lang="fr-BE" sz="4800" b="1" dirty="0" err="1">
                <a:solidFill>
                  <a:schemeClr val="bg1"/>
                </a:solidFill>
              </a:rPr>
              <a:t>natuur</a:t>
            </a:r>
            <a:endParaRPr lang="fr-BE" sz="4800" b="1" u="sng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79E1BF7-8966-D347-E016-D5DB1895B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CB17711-2504-8936-0DD0-9C1725E5499B}"/>
              </a:ext>
            </a:extLst>
          </p:cNvPr>
          <p:cNvSpPr txBox="1"/>
          <p:nvPr/>
        </p:nvSpPr>
        <p:spPr>
          <a:xfrm>
            <a:off x="8461429" y="798652"/>
            <a:ext cx="2658629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Ostersund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Cultuur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B8BCEA7-F0E1-2D57-ED43-6DAAFA527B80}"/>
              </a:ext>
            </a:extLst>
          </p:cNvPr>
          <p:cNvSpPr txBox="1"/>
          <p:nvPr/>
        </p:nvSpPr>
        <p:spPr>
          <a:xfrm>
            <a:off x="1725282" y="5617322"/>
            <a:ext cx="2029195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Gallivare</a:t>
            </a:r>
            <a:r>
              <a:rPr lang="fr-BE" sz="1000" b="1" dirty="0">
                <a:solidFill>
                  <a:schemeClr val="bg1"/>
                </a:solidFill>
              </a:rPr>
              <a:t> (</a:t>
            </a:r>
            <a:r>
              <a:rPr lang="fr-BE" sz="1000" b="1" dirty="0" err="1">
                <a:solidFill>
                  <a:schemeClr val="bg1"/>
                </a:solidFill>
              </a:rPr>
              <a:t>Natuur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2613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4C8B5-28E7-863A-EF88-F3E342C81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829A402-0B1C-9FD4-9FDC-926FC4577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135" y="1006667"/>
            <a:ext cx="9126682" cy="5154884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6A5AACB6-B115-5A72-AEA0-BF94A2A75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59" y="539001"/>
            <a:ext cx="9667281" cy="556554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Dag 8 </a:t>
            </a:r>
            <a:r>
              <a:rPr lang="fr-BE" b="1" dirty="0" err="1">
                <a:solidFill>
                  <a:schemeClr val="bg1"/>
                </a:solidFill>
              </a:rPr>
              <a:t>tot</a:t>
            </a:r>
            <a:r>
              <a:rPr lang="fr-BE" b="1" dirty="0">
                <a:solidFill>
                  <a:schemeClr val="bg1"/>
                </a:solidFill>
              </a:rPr>
              <a:t> 10: reis Narvik </a:t>
            </a:r>
            <a:r>
              <a:rPr lang="fr-BE" b="1" dirty="0" err="1">
                <a:solidFill>
                  <a:schemeClr val="bg1"/>
                </a:solidFill>
              </a:rPr>
              <a:t>tot</a:t>
            </a:r>
            <a:r>
              <a:rPr lang="fr-BE" b="1" dirty="0">
                <a:solidFill>
                  <a:schemeClr val="bg1"/>
                </a:solidFill>
              </a:rPr>
              <a:t> Trondheim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5341ACA-ABBF-93A5-BA98-299B18C32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359" y="5883274"/>
            <a:ext cx="9667280" cy="556554"/>
          </a:xfrm>
        </p:spPr>
        <p:txBody>
          <a:bodyPr>
            <a:normAutofit fontScale="85000" lnSpcReduction="20000"/>
          </a:bodyPr>
          <a:lstStyle/>
          <a:p>
            <a:endParaRPr lang="fr-BE" sz="1600" b="1" dirty="0">
              <a:solidFill>
                <a:schemeClr val="bg1"/>
              </a:solidFill>
            </a:endParaRPr>
          </a:p>
          <a:p>
            <a:pPr algn="ctr"/>
            <a:r>
              <a:rPr lang="fr-BE" sz="1600" b="1" dirty="0">
                <a:solidFill>
                  <a:schemeClr val="bg1"/>
                </a:solidFill>
              </a:rPr>
              <a:t>2 </a:t>
            </a:r>
            <a:r>
              <a:rPr lang="fr-BE" sz="1600" b="1" dirty="0" err="1">
                <a:solidFill>
                  <a:schemeClr val="bg1"/>
                </a:solidFill>
              </a:rPr>
              <a:t>maal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Overstappen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4BF52C-254E-1B41-AFA1-2BF9D640B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863DDBB-D96F-FA71-FCB9-19975DB29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135" y="1006667"/>
            <a:ext cx="3378539" cy="51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95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A0287-9492-1D2D-6104-28B52BDC9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0217756-ED1E-BFAA-C2BD-8A14AA688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397" y="1679995"/>
            <a:ext cx="4664013" cy="34980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26C14D-1D0F-76CA-DEE0-1E0244931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034" y="2997679"/>
            <a:ext cx="4471542" cy="335365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A38AAED-1166-CC42-7F56-9D74D00F3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11: Trondheim.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C7D0E4E-EAC5-22ED-5BD3-62F48F38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2162EED-5B49-DDB0-BC19-3B5657822016}"/>
              </a:ext>
            </a:extLst>
          </p:cNvPr>
          <p:cNvSpPr txBox="1"/>
          <p:nvPr/>
        </p:nvSpPr>
        <p:spPr>
          <a:xfrm>
            <a:off x="6383397" y="1679995"/>
            <a:ext cx="219988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Centrum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283F696-1412-774E-0EEA-1A38D6BDEA1C}"/>
              </a:ext>
            </a:extLst>
          </p:cNvPr>
          <p:cNvSpPr txBox="1"/>
          <p:nvPr/>
        </p:nvSpPr>
        <p:spPr>
          <a:xfrm>
            <a:off x="1334034" y="5951225"/>
            <a:ext cx="3074064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Nidarosdornen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Kathedraal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59983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B003F9DC7E35409581A3EF0745E3EE" ma:contentTypeVersion="18" ma:contentTypeDescription="Een nieuw document maken." ma:contentTypeScope="" ma:versionID="c051a5b305657f5d7a4d59007bc4e04f">
  <xsd:schema xmlns:xsd="http://www.w3.org/2001/XMLSchema" xmlns:xs="http://www.w3.org/2001/XMLSchema" xmlns:p="http://schemas.microsoft.com/office/2006/metadata/properties" xmlns:ns2="b2f4cd65-d4d6-4cd7-a5e1-d72475921089" xmlns:ns3="c98855c5-d10c-46e1-80c1-98fdb24fd7ff" xmlns:ns4="55e382e0-3bb9-496e-a470-66237f96e3a2" targetNamespace="http://schemas.microsoft.com/office/2006/metadata/properties" ma:root="true" ma:fieldsID="6ee7b61beabb1664e8cf6af419049b39" ns2:_="" ns3:_="" ns4:_="">
    <xsd:import namespace="b2f4cd65-d4d6-4cd7-a5e1-d72475921089"/>
    <xsd:import namespace="c98855c5-d10c-46e1-80c1-98fdb24fd7ff"/>
    <xsd:import namespace="55e382e0-3bb9-496e-a470-66237f96e3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4cd65-d4d6-4cd7-a5e1-d724759210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0e905562-9620-45f5-92e3-c10dca4027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8855c5-d10c-46e1-80c1-98fdb24fd7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382e0-3bb9-496e-a470-66237f96e3a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220b71cb-8819-4415-8ef7-f540ae2a6acd}" ma:internalName="TaxCatchAll" ma:showField="CatchAllData" ma:web="c98855c5-d10c-46e1-80c1-98fdb24fd7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2f4cd65-d4d6-4cd7-a5e1-d72475921089">
      <Terms xmlns="http://schemas.microsoft.com/office/infopath/2007/PartnerControls"/>
    </lcf76f155ced4ddcb4097134ff3c332f>
    <TaxCatchAll xmlns="55e382e0-3bb9-496e-a470-66237f96e3a2" xsi:nil="true"/>
  </documentManagement>
</p:properties>
</file>

<file path=customXml/itemProps1.xml><?xml version="1.0" encoding="utf-8"?>
<ds:datastoreItem xmlns:ds="http://schemas.openxmlformats.org/officeDocument/2006/customXml" ds:itemID="{9949E8F7-135A-46BE-B5BC-136D776797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E6E199-4B6B-4521-AFB3-B0BD3C3788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f4cd65-d4d6-4cd7-a5e1-d72475921089"/>
    <ds:schemaRef ds:uri="c98855c5-d10c-46e1-80c1-98fdb24fd7ff"/>
    <ds:schemaRef ds:uri="55e382e0-3bb9-496e-a470-66237f96e3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4B3FD8-3236-4604-8116-DFB2646BFE42}">
  <ds:schemaRefs>
    <ds:schemaRef ds:uri="http://schemas.openxmlformats.org/package/2006/metadata/core-properties"/>
    <ds:schemaRef ds:uri="http://www.w3.org/XML/1998/namespace"/>
    <ds:schemaRef ds:uri="http://purl.org/dc/elements/1.1/"/>
    <ds:schemaRef ds:uri="55e382e0-3bb9-496e-a470-66237f96e3a2"/>
    <ds:schemaRef ds:uri="b2f4cd65-d4d6-4cd7-a5e1-d72475921089"/>
    <ds:schemaRef ds:uri="http://schemas.microsoft.com/office/2006/documentManagement/types"/>
    <ds:schemaRef ds:uri="http://purl.org/dc/terms/"/>
    <ds:schemaRef ds:uri="c98855c5-d10c-46e1-80c1-98fdb24fd7ff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1198</TotalTime>
  <Words>242</Words>
  <Application>Microsoft Office PowerPoint</Application>
  <PresentationFormat>Grand écran</PresentationFormat>
  <Paragraphs>86</Paragraphs>
  <Slides>17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Tw Cen MT</vt:lpstr>
      <vt:lpstr>Circuit</vt:lpstr>
      <vt:lpstr>Présentation PowerPoint</vt:lpstr>
      <vt:lpstr>Présentation PowerPoint</vt:lpstr>
      <vt:lpstr>Dag 1: heenreis tot Kopenhagen</vt:lpstr>
      <vt:lpstr>Dag 2: Kopenhagen.</vt:lpstr>
      <vt:lpstr>Dag 3: reis tot Mora</vt:lpstr>
      <vt:lpstr>DAG 4 tot 7 : Zweden : trein inslandbanan</vt:lpstr>
      <vt:lpstr>DAG 4 tot 7 : inslandbanan   CULTUUR en natuur</vt:lpstr>
      <vt:lpstr>Dag 8 tot 10: reis Narvik tot Trondheim</vt:lpstr>
      <vt:lpstr>Dag 11: Trondheim.</vt:lpstr>
      <vt:lpstr>Dag 12: reis Trondheim tot Bergen</vt:lpstr>
      <vt:lpstr>DAG 13: daguitstap  Flam, Trein + boot</vt:lpstr>
      <vt:lpstr>Dag 14: Bergen.</vt:lpstr>
      <vt:lpstr>Dag 15: reis Bergen tot oslo</vt:lpstr>
      <vt:lpstr>Dag 16: oslo.</vt:lpstr>
      <vt:lpstr>Dag 17: Oslo tot Malmo</vt:lpstr>
      <vt:lpstr>Dag 18: Malmo.</vt:lpstr>
      <vt:lpstr>Dag 19: TERUG naar huis</vt:lpstr>
    </vt:vector>
  </TitlesOfParts>
  <Company>NMBS - YPTO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Reis Maastricht</dc:title>
  <dc:creator>Hendrik Trypsteen</dc:creator>
  <cp:lastModifiedBy>hendrik Trypsteen</cp:lastModifiedBy>
  <cp:revision>164</cp:revision>
  <cp:lastPrinted>2025-03-09T09:09:45Z</cp:lastPrinted>
  <dcterms:created xsi:type="dcterms:W3CDTF">2025-02-25T06:24:37Z</dcterms:created>
  <dcterms:modified xsi:type="dcterms:W3CDTF">2026-04-08T17:54:59Z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7c19387-3134-4ca8-87e2-20d2b663daf3_Enabled">
    <vt:lpwstr>true</vt:lpwstr>
  </property>
  <property fmtid="{D5CDD505-2E9C-101B-9397-08002B2CF9AE}" pid="3" name="MSIP_Label_47c19387-3134-4ca8-87e2-20d2b663daf3_SetDate">
    <vt:lpwstr>2025-02-25T06:28:53Z</vt:lpwstr>
  </property>
  <property fmtid="{D5CDD505-2E9C-101B-9397-08002B2CF9AE}" pid="4" name="MSIP_Label_47c19387-3134-4ca8-87e2-20d2b663daf3_Method">
    <vt:lpwstr>Standard</vt:lpwstr>
  </property>
  <property fmtid="{D5CDD505-2E9C-101B-9397-08002B2CF9AE}" pid="5" name="MSIP_Label_47c19387-3134-4ca8-87e2-20d2b663daf3_Name">
    <vt:lpwstr>Restricted distribution</vt:lpwstr>
  </property>
  <property fmtid="{D5CDD505-2E9C-101B-9397-08002B2CF9AE}" pid="6" name="MSIP_Label_47c19387-3134-4ca8-87e2-20d2b663daf3_SiteId">
    <vt:lpwstr>7919ea65-4c52-4980-bfcd-ce7ffd32f1ea</vt:lpwstr>
  </property>
  <property fmtid="{D5CDD505-2E9C-101B-9397-08002B2CF9AE}" pid="7" name="MSIP_Label_47c19387-3134-4ca8-87e2-20d2b663daf3_ActionId">
    <vt:lpwstr>545b4458-2aad-4a61-a437-03dc5ff8a64c</vt:lpwstr>
  </property>
  <property fmtid="{D5CDD505-2E9C-101B-9397-08002B2CF9AE}" pid="8" name="MSIP_Label_47c19387-3134-4ca8-87e2-20d2b663daf3_ContentBits">
    <vt:lpwstr>0</vt:lpwstr>
  </property>
  <property fmtid="{D5CDD505-2E9C-101B-9397-08002B2CF9AE}" pid="9" name="ContentTypeId">
    <vt:lpwstr>0x01010092B003F9DC7E35409581A3EF0745E3EE</vt:lpwstr>
  </property>
</Properties>
</file>